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1pPr>
    <a:lvl2pPr marL="0" marR="0" indent="228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2pPr>
    <a:lvl3pPr marL="0" marR="0" indent="457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3pPr>
    <a:lvl4pPr marL="0" marR="0" indent="685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4pPr>
    <a:lvl5pPr marL="0" marR="0" indent="9144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5pPr>
    <a:lvl6pPr marL="0" marR="0" indent="11430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6pPr>
    <a:lvl7pPr marL="0" marR="0" indent="1371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7pPr>
    <a:lvl8pPr marL="0" marR="0" indent="1600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8pPr>
    <a:lvl9pPr marL="0" marR="0" indent="1828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wholeTbl>
    <a:band2H>
      <a:tcTxStyle/>
      <a:tcStyle>
        <a:tcBdr/>
        <a:fill>
          <a:solidFill>
            <a:srgbClr val="CCC7B8">
              <a:alpha val="35000"/>
            </a:srgbClr>
          </a:solidFill>
        </a:fill>
      </a:tcStyle>
    </a:band2H>
    <a:firstCol>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Col>
    <a:lastRow>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254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lastRow>
    <a:firstRow>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Row>
  </a:tblStyle>
  <a:tblStyle styleId="{C7B018BB-80A7-4F77-B60F-C8B233D01FF8}" styleName="">
    <a:tblBg/>
    <a:wholeTbl>
      <a:tcTxStyle b="off" i="off">
        <a:fontRef idx="minor">
          <a:srgbClr val="5A5950"/>
        </a:fontRef>
        <a:srgbClr val="5A5950"/>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C1C0B6">
                  <a:alpha val="85000"/>
                </a:srgbClr>
              </a:solidFill>
              <a:prstDash val="solid"/>
              <a:miter lim="400000"/>
            </a:ln>
          </a:insideV>
        </a:tcBdr>
        <a:fill>
          <a:noFill/>
        </a:fill>
      </a:tcStyle>
    </a:wholeTbl>
    <a:band2H>
      <a:tcTxStyle/>
      <a:tcStyle>
        <a:tcBdr/>
        <a:fill>
          <a:solidFill>
            <a:srgbClr val="7B9B9F">
              <a:alpha val="19000"/>
            </a:srgbClr>
          </a:solidFill>
        </a:fill>
      </a:tcStyle>
    </a:band2H>
    <a:firstCol>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firstRow>
  </a:tblStyle>
  <a:tblStyle styleId="{EEE7283C-3CF3-47DC-8721-378D4A62B228}" styleName="">
    <a:tblBg/>
    <a:wholeTbl>
      <a:tcTxStyle b="off" i="off">
        <a:fontRef idx="minor">
          <a:srgbClr val="5A5950"/>
        </a:fontRef>
        <a:srgbClr val="5A5950"/>
      </a:tcTxStyle>
      <a:tcStyle>
        <a:tcBdr>
          <a:left>
            <a:ln w="19050" cap="rnd">
              <a:solidFill>
                <a:srgbClr val="000000">
                  <a:alpha val="69000"/>
                </a:srgbClr>
              </a:solidFill>
              <a:custDash>
                <a:ds d="100000" sp="200000"/>
              </a:custDash>
              <a:miter lim="400000"/>
            </a:ln>
          </a:left>
          <a:right>
            <a:ln w="19050" cap="rnd">
              <a:solidFill>
                <a:srgbClr val="000000">
                  <a:alpha val="69000"/>
                </a:srgbClr>
              </a:solidFill>
              <a:custDash>
                <a:ds d="100000" sp="200000"/>
              </a:custDash>
              <a:miter lim="400000"/>
            </a:ln>
          </a:right>
          <a:top>
            <a:ln w="19050" cap="rnd">
              <a:solidFill>
                <a:srgbClr val="000000">
                  <a:alpha val="69000"/>
                </a:srgbClr>
              </a:solidFill>
              <a:custDash>
                <a:ds d="100000" sp="200000"/>
              </a:custDash>
              <a:miter lim="400000"/>
            </a:ln>
          </a:top>
          <a:bottom>
            <a:ln w="19050" cap="rnd">
              <a:solidFill>
                <a:srgbClr val="000000">
                  <a:alpha val="69000"/>
                </a:srgbClr>
              </a:solidFill>
              <a:custDash>
                <a:ds d="100000" sp="200000"/>
              </a:custDash>
              <a:miter lim="400000"/>
            </a:ln>
          </a:bottom>
          <a:insideH>
            <a:ln w="19050" cap="rnd">
              <a:solidFill>
                <a:srgbClr val="000000">
                  <a:alpha val="69000"/>
                </a:srgbClr>
              </a:solidFill>
              <a:custDash>
                <a:ds d="100000" sp="200000"/>
              </a:custDash>
              <a:miter lim="400000"/>
            </a:ln>
          </a:insideH>
          <a:insideV>
            <a:ln w="19050" cap="rnd">
              <a:solidFill>
                <a:srgbClr val="000000">
                  <a:alpha val="69000"/>
                </a:srgbClr>
              </a:solidFill>
              <a:custDash>
                <a:ds d="100000" sp="200000"/>
              </a:custDash>
              <a:miter lim="400000"/>
            </a:ln>
          </a:insideV>
        </a:tcBdr>
        <a:fill>
          <a:noFill/>
        </a:fill>
      </a:tcStyle>
    </a:wholeTbl>
    <a:band2H>
      <a:tcTxStyle/>
      <a:tcStyle>
        <a:tcBdr/>
        <a:fill>
          <a:solidFill>
            <a:srgbClr val="D0CC8A">
              <a:alpha val="31000"/>
            </a:srgbClr>
          </a:solidFill>
        </a:fill>
      </a:tcStyle>
    </a:band2H>
    <a:firstCol>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F0E9D7"/>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Col>
    <a:la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Row>
  </a:tblStyle>
  <a:tblStyle styleId="{CF821DB8-F4EB-4A41-A1BA-3FCAFE7338EE}" styleName="">
    <a:tblBg/>
    <a:wholeTbl>
      <a:tcTxStyle b="off" i="off">
        <a:fontRef idx="minor">
          <a:srgbClr val="5A5950"/>
        </a:fontRef>
        <a:srgbClr val="5A5950"/>
      </a:tcTxStyle>
      <a:tcStyle>
        <a:tcBdr>
          <a:left>
            <a:ln w="12700" cap="flat">
              <a:noFill/>
              <a:miter lim="400000"/>
            </a:ln>
          </a:left>
          <a:right>
            <a:ln w="12700" cap="flat">
              <a:noFill/>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wholeTbl>
    <a:band2H>
      <a:tcTxStyle/>
      <a:tcStyle>
        <a:tcBdr/>
        <a:fill>
          <a:solidFill>
            <a:srgbClr val="CB5815">
              <a:alpha val="7000"/>
            </a:srgbClr>
          </a:solidFill>
        </a:fill>
      </a:tcStyle>
    </a:band2H>
    <a:firstCol>
      <a:tcTxStyle b="off" i="off">
        <a:fontRef idx="minor">
          <a:srgbClr val="5A5950"/>
        </a:fontRef>
        <a:srgbClr val="5A5950"/>
      </a:tcTxStyle>
      <a:tcStyle>
        <a:tcBdr>
          <a:left>
            <a:ln w="12700" cap="flat">
              <a:noFill/>
              <a:miter lim="400000"/>
            </a:ln>
          </a:left>
          <a:right>
            <a:ln w="12700" cap="flat">
              <a:solidFill>
                <a:schemeClr val="accent4">
                  <a:hueOff val="-44868"/>
                  <a:lumOff val="-8845"/>
                </a:schemeClr>
              </a:solidFill>
              <a:prstDash val="solid"/>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firstCol>
    <a:lastRow>
      <a:tcTxStyle b="off" i="off">
        <a:fontRef idx="minor">
          <a:srgbClr val="5A5950"/>
        </a:fontRef>
        <a:srgbClr val="5A5950"/>
      </a:tcTxStyle>
      <a:tcStyle>
        <a:tcBdr>
          <a:left>
            <a:ln w="12700" cap="flat">
              <a:noFill/>
              <a:miter lim="400000"/>
            </a:ln>
          </a:left>
          <a:right>
            <a:ln w="12700" cap="flat">
              <a:noFill/>
              <a:miter lim="400000"/>
            </a:ln>
          </a:right>
          <a:top>
            <a:ln w="25400" cap="flat">
              <a:solidFill>
                <a:schemeClr val="accent4">
                  <a:hueOff val="-44868"/>
                  <a:lumOff val="-8845"/>
                </a:schemeClr>
              </a:solidFill>
              <a:prstDash val="solid"/>
              <a:miter lim="400000"/>
            </a:ln>
          </a:top>
          <a:bottom>
            <a:ln w="12700" cap="flat">
              <a:noFill/>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2EBDC"/>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5A5950"/>
        </a:fontRef>
        <a:srgbClr val="5A5950"/>
      </a:tcTxStyle>
      <a:tcStyle>
        <a:tcBdr>
          <a:left>
            <a:ln w="12700" cap="flat">
              <a:solidFill>
                <a:srgbClr val="F2EBDB"/>
              </a:solidFill>
              <a:prstDash val="solid"/>
              <a:miter lim="400000"/>
            </a:ln>
          </a:left>
          <a:right>
            <a:ln w="12700" cap="flat">
              <a:solidFill>
                <a:srgbClr val="F2EBDB"/>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2EBDB"/>
              </a:solidFill>
              <a:prstDash val="solid"/>
              <a:miter lim="400000"/>
            </a:ln>
          </a:insideV>
        </a:tcBdr>
        <a:fill>
          <a:solidFill>
            <a:srgbClr val="BCBCBC">
              <a:alpha val="24000"/>
            </a:srgbClr>
          </a:solidFill>
        </a:fill>
      </a:tcStyle>
    </a:wholeTbl>
    <a:band2H>
      <a:tcTxStyle/>
      <a:tcStyle>
        <a:tcBdr/>
        <a:fill>
          <a:solidFill>
            <a:srgbClr val="BCBCBC">
              <a:alpha val="12000"/>
            </a:srgbClr>
          </a:solidFill>
        </a:fill>
      </a:tcStyle>
    </a:band2H>
    <a:firstCol>
      <a:tcTxStyle b="off" i="off">
        <a:fontRef idx="minor">
          <a:srgbClr val="5A5950"/>
        </a:fontRef>
        <a:srgbClr val="5A5950"/>
      </a:tcTxStyle>
      <a:tcStyle>
        <a:tcBdr>
          <a:left>
            <a:ln w="12700" cap="flat">
              <a:solidFill>
                <a:srgbClr val="F2EBDB"/>
              </a:solidFill>
              <a:prstDash val="solid"/>
              <a:miter lim="400000"/>
            </a:ln>
          </a:left>
          <a:right>
            <a:ln w="12700" cap="flat">
              <a:solidFill>
                <a:srgbClr val="5A5950"/>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3F1DF"/>
              </a:solidFill>
              <a:prstDash val="solid"/>
              <a:miter lim="400000"/>
            </a:ln>
          </a:insideV>
        </a:tcBdr>
        <a:fill>
          <a:solidFill>
            <a:srgbClr val="BCBCBC">
              <a:alpha val="24000"/>
            </a:srgbClr>
          </a:solidFill>
        </a:fill>
      </a:tcStyle>
    </a:firstCol>
    <a:lastRow>
      <a:tcTxStyle b="off" i="off">
        <a:fontRef idx="minor">
          <a:srgbClr val="5A5950"/>
        </a:fontRef>
        <a:srgbClr val="5A5950"/>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45C51"/>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BCBCBC">
              <a:alpha val="24000"/>
            </a:srgbClr>
          </a:solidFill>
        </a:fill>
      </a:tcStyle>
    </a:lastRow>
    <a:firstRow>
      <a:tcTxStyle b="off" i="off">
        <a:fontRef idx="minor">
          <a:srgbClr val="F2EBDB"/>
        </a:fontRef>
        <a:srgbClr val="F2EBDB"/>
      </a:tcTxStyle>
      <a:tcStyle>
        <a:tcBdr>
          <a:left>
            <a:ln w="12700" cap="flat">
              <a:solidFill>
                <a:srgbClr val="766D60"/>
              </a:solidFill>
              <a:prstDash val="solid"/>
              <a:miter lim="400000"/>
            </a:ln>
          </a:left>
          <a:right>
            <a:ln w="12700" cap="flat">
              <a:solidFill>
                <a:srgbClr val="766D60"/>
              </a:solidFill>
              <a:prstDash val="solid"/>
              <a:miter lim="400000"/>
            </a:ln>
          </a:right>
          <a:top>
            <a:ln w="12700" cap="flat">
              <a:noFill/>
              <a:miter lim="400000"/>
            </a:ln>
          </a:top>
          <a:bottom>
            <a:ln w="0" cap="flat">
              <a:noFill/>
              <a:miter lim="400000"/>
            </a:ln>
          </a:bottom>
          <a:insideH>
            <a:ln w="12700" cap="flat">
              <a:solidFill>
                <a:srgbClr val="766D60"/>
              </a:solidFill>
              <a:prstDash val="solid"/>
              <a:miter lim="400000"/>
            </a:ln>
          </a:insideH>
          <a:insideV>
            <a:ln w="12700" cap="flat">
              <a:solidFill>
                <a:srgbClr val="766D60"/>
              </a:solidFill>
              <a:prstDash val="solid"/>
              <a:miter lim="400000"/>
            </a:ln>
          </a:insideV>
        </a:tcBdr>
        <a:fill>
          <a:noFill/>
        </a:fill>
      </a:tcStyle>
    </a:firstRow>
  </a:tblStyle>
  <a:tblStyle styleId="{2708684C-4D16-4618-839F-0558EEFCDFE6}" styleName="">
    <a:tblBg/>
    <a:wholeTbl>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wholeTbl>
    <a:band2H>
      <a:tcTxStyle/>
      <a:tcStyle>
        <a:tcBdr/>
        <a:fill>
          <a:solidFill>
            <a:srgbClr val="766D60">
              <a:alpha val="5000"/>
            </a:srgbClr>
          </a:solidFill>
        </a:fill>
      </a:tcStyle>
    </a:band2H>
    <a:firstCol>
      <a:tcTxStyle b="off" i="off">
        <a:fontRef idx="minor">
          <a:srgbClr val="5A5950"/>
        </a:fontRef>
        <a:srgbClr val="5A5950"/>
      </a:tcTxStyle>
      <a:tcStyle>
        <a:tcBdr>
          <a:left>
            <a:ln w="12700" cap="flat">
              <a:solidFill>
                <a:srgbClr val="766D60">
                  <a:alpha val="22000"/>
                </a:srgbClr>
              </a:solidFill>
              <a:prstDash val="solid"/>
              <a:miter lim="400000"/>
            </a:ln>
          </a:left>
          <a:right>
            <a:ln w="25400" cap="flat">
              <a:solidFill>
                <a:srgbClr val="766D60"/>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Col>
    <a:la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25400" cap="flat">
              <a:solidFill>
                <a:srgbClr val="766D60"/>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lastRow>
    <a:fir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25400" cap="flat">
              <a:solidFill>
                <a:srgbClr val="766D60"/>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23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tif>
</file>

<file path=ppt/media/image15.tif>
</file>

<file path=ppt/media/image16.tif>
</file>

<file path=ppt/media/image2.jpeg>
</file>

<file path=ppt/media/image3.png>
</file>

<file path=ppt/media/image4.jpeg>
</file>

<file path=ppt/media/image5.pn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786237315"/>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 name="leatherbooktypeembellishgld.pdf"/>
          <p:cNvPicPr>
            <a:picLocks noChangeAspect="1"/>
          </p:cNvPicPr>
          <p:nvPr/>
        </p:nvPicPr>
        <p:blipFill>
          <a:blip r:embed="rId3">
            <a:extLst/>
          </a:blip>
          <a:stretch>
            <a:fillRect/>
          </a:stretch>
        </p:blipFill>
        <p:spPr>
          <a:xfrm>
            <a:off x="5753100" y="4775200"/>
            <a:ext cx="1956620" cy="304800"/>
          </a:xfrm>
          <a:prstGeom prst="rect">
            <a:avLst/>
          </a:prstGeom>
          <a:ln w="12700">
            <a:miter lim="400000"/>
          </a:ln>
        </p:spPr>
      </p:pic>
      <p:sp>
        <p:nvSpPr>
          <p:cNvPr id="12" name="Shape 12"/>
          <p:cNvSpPr>
            <a:spLocks noGrp="1"/>
          </p:cNvSpPr>
          <p:nvPr>
            <p:ph type="title"/>
          </p:nvPr>
        </p:nvSpPr>
        <p:spPr>
          <a:xfrm>
            <a:off x="825500" y="1879600"/>
            <a:ext cx="11836400" cy="2603500"/>
          </a:xfrm>
          <a:prstGeom prst="rect">
            <a:avLst/>
          </a:prstGeom>
          <a:effectLst>
            <a:outerShdw blurRad="25400" dist="38100" dir="2700000" rotWithShape="0">
              <a:srgbClr val="6D625D">
                <a:alpha val="90000"/>
              </a:srgbClr>
            </a:outerShdw>
          </a:effectLst>
        </p:spPr>
        <p:txBody>
          <a:bodyPr anchor="b"/>
          <a:lstStyle>
            <a:lvl1pPr>
              <a:defRPr sz="8000">
                <a:solidFill>
                  <a:srgbClr val="BEA56D"/>
                </a:solidFill>
                <a:effectLst>
                  <a:outerShdw blurRad="38100" dist="25400" dir="15900000" rotWithShape="0">
                    <a:srgbClr val="000000">
                      <a:alpha val="90000"/>
                    </a:srgbClr>
                  </a:outerShdw>
                </a:effectLst>
              </a:defRPr>
            </a:lvl1pPr>
          </a:lstStyle>
          <a:p>
            <a:r>
              <a:t>Title Text</a:t>
            </a:r>
          </a:p>
        </p:txBody>
      </p:sp>
      <p:sp>
        <p:nvSpPr>
          <p:cNvPr id="13" name="Shape 13"/>
          <p:cNvSpPr>
            <a:spLocks noGrp="1"/>
          </p:cNvSpPr>
          <p:nvPr>
            <p:ph type="body" sz="quarter" idx="1"/>
          </p:nvPr>
        </p:nvSpPr>
        <p:spPr>
          <a:xfrm>
            <a:off x="825500" y="5346700"/>
            <a:ext cx="11836400" cy="1854200"/>
          </a:xfrm>
          <a:prstGeom prst="rect">
            <a:avLst/>
          </a:prstGeom>
          <a:effectLst>
            <a:outerShdw blurRad="25400" dist="38100" dir="2700000" rotWithShape="0">
              <a:srgbClr val="6D625D">
                <a:alpha val="90000"/>
              </a:srgbClr>
            </a:outerShdw>
          </a:effectLst>
        </p:spPr>
        <p:txBody>
          <a:bodyPr anchor="t"/>
          <a:lstStyle>
            <a:lvl1pPr marL="0" indent="0" algn="ctr">
              <a:spcBef>
                <a:spcPts val="0"/>
              </a:spcBef>
              <a:buSzTx/>
              <a:buNone/>
              <a:defRPr sz="5200" i="1">
                <a:solidFill>
                  <a:srgbClr val="BEA56D"/>
                </a:solidFill>
                <a:effectLst>
                  <a:outerShdw blurRad="25400" dist="38100" dir="15900000" rotWithShape="0">
                    <a:srgbClr val="000000">
                      <a:alpha val="90000"/>
                    </a:srgbClr>
                  </a:outerShdw>
                </a:effectLst>
              </a:defRPr>
            </a:lvl1pPr>
            <a:lvl2pPr marL="0" indent="228600" algn="ctr">
              <a:spcBef>
                <a:spcPts val="0"/>
              </a:spcBef>
              <a:buSzTx/>
              <a:buNone/>
              <a:defRPr sz="5200" i="1">
                <a:solidFill>
                  <a:srgbClr val="BEA56D"/>
                </a:solidFill>
                <a:effectLst>
                  <a:outerShdw blurRad="25400" dist="38100" dir="15900000" rotWithShape="0">
                    <a:srgbClr val="000000">
                      <a:alpha val="90000"/>
                    </a:srgbClr>
                  </a:outerShdw>
                </a:effectLst>
              </a:defRPr>
            </a:lvl2pPr>
            <a:lvl3pPr marL="0" indent="457200" algn="ctr">
              <a:spcBef>
                <a:spcPts val="0"/>
              </a:spcBef>
              <a:buSzTx/>
              <a:buNone/>
              <a:defRPr sz="5200" i="1">
                <a:solidFill>
                  <a:srgbClr val="BEA56D"/>
                </a:solidFill>
                <a:effectLst>
                  <a:outerShdw blurRad="25400" dist="38100" dir="15900000" rotWithShape="0">
                    <a:srgbClr val="000000">
                      <a:alpha val="90000"/>
                    </a:srgbClr>
                  </a:outerShdw>
                </a:effectLst>
              </a:defRPr>
            </a:lvl3pPr>
            <a:lvl4pPr marL="0" indent="685800" algn="ctr">
              <a:spcBef>
                <a:spcPts val="0"/>
              </a:spcBef>
              <a:buSzTx/>
              <a:buNone/>
              <a:defRPr sz="5200" i="1">
                <a:solidFill>
                  <a:srgbClr val="BEA56D"/>
                </a:solidFill>
                <a:effectLst>
                  <a:outerShdw blurRad="25400" dist="38100" dir="15900000" rotWithShape="0">
                    <a:srgbClr val="000000">
                      <a:alpha val="90000"/>
                    </a:srgbClr>
                  </a:outerShdw>
                </a:effectLst>
              </a:defRPr>
            </a:lvl4pPr>
            <a:lvl5pPr marL="0" indent="914400" algn="ctr">
              <a:spcBef>
                <a:spcPts val="0"/>
              </a:spcBef>
              <a:buSzTx/>
              <a:buNone/>
              <a:defRPr sz="5200" i="1">
                <a:solidFill>
                  <a:srgbClr val="BEA56D"/>
                </a:solidFill>
                <a:effectLst>
                  <a:outerShdw blurRad="25400" dist="38100" dir="15900000" rotWithShape="0">
                    <a:srgbClr val="000000">
                      <a:alpha val="90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14" name="Shape 14"/>
          <p:cNvSpPr>
            <a:spLocks noGrp="1"/>
          </p:cNvSpPr>
          <p:nvPr>
            <p:ph type="sldNum" sz="quarter" idx="2"/>
          </p:nvPr>
        </p:nvSpPr>
        <p:spPr>
          <a:xfrm>
            <a:off x="6565899" y="9029700"/>
            <a:ext cx="342901" cy="355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5" name="Shape 95"/>
          <p:cNvSpPr>
            <a:spLocks noGrp="1"/>
          </p:cNvSpPr>
          <p:nvPr>
            <p:ph type="body" sz="quarter" idx="13"/>
          </p:nvPr>
        </p:nvSpPr>
        <p:spPr>
          <a:xfrm>
            <a:off x="1270000" y="6350000"/>
            <a:ext cx="10464800" cy="558800"/>
          </a:xfrm>
          <a:prstGeom prst="rect">
            <a:avLst/>
          </a:prstGeom>
        </p:spPr>
        <p:txBody>
          <a:bodyPr>
            <a:spAutoFit/>
          </a:bodyPr>
          <a:lstStyle>
            <a:lvl1pPr marL="0" indent="0" algn="ctr">
              <a:spcBef>
                <a:spcPts val="0"/>
              </a:spcBef>
              <a:buSzTx/>
              <a:buNone/>
              <a:defRPr sz="3200" i="1"/>
            </a:lvl1pPr>
          </a:lstStyle>
          <a:p>
            <a:r>
              <a:t>–Johnny Appleseed</a:t>
            </a:r>
          </a:p>
        </p:txBody>
      </p:sp>
      <p:sp>
        <p:nvSpPr>
          <p:cNvPr id="96" name="Shape 96"/>
          <p:cNvSpPr>
            <a:spLocks noGrp="1"/>
          </p:cNvSpPr>
          <p:nvPr>
            <p:ph type="body" sz="quarter" idx="14"/>
          </p:nvPr>
        </p:nvSpPr>
        <p:spPr>
          <a:xfrm>
            <a:off x="1270000" y="4292600"/>
            <a:ext cx="10464800" cy="673100"/>
          </a:xfrm>
          <a:prstGeom prst="rect">
            <a:avLst/>
          </a:prstGeom>
        </p:spPr>
        <p:txBody>
          <a:bodyPr>
            <a:spAutoFit/>
          </a:bodyPr>
          <a:lstStyle>
            <a:lvl1pPr marL="0" indent="0" algn="ctr">
              <a:spcBef>
                <a:spcPts val="2400"/>
              </a:spcBef>
              <a:buSzTx/>
              <a:buNone/>
              <a:defRPr sz="4000" i="1"/>
            </a:lvl1pPr>
          </a:lstStyle>
          <a:p>
            <a:r>
              <a:t>“Type a quote here.” </a:t>
            </a:r>
          </a:p>
        </p:txBody>
      </p:sp>
      <p:sp>
        <p:nvSpPr>
          <p:cNvPr id="97" name="Shape 9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4" name="Shape 104"/>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5" name="Shape 10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2" name="Shape 11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Inside Cover">
    <p:spTree>
      <p:nvGrpSpPr>
        <p:cNvPr id="1" name=""/>
        <p:cNvGrpSpPr/>
        <p:nvPr/>
      </p:nvGrpSpPr>
      <p:grpSpPr>
        <a:xfrm>
          <a:off x="0" y="0"/>
          <a:ext cx="0" cy="0"/>
          <a:chOff x="0" y="0"/>
          <a:chExt cx="0" cy="0"/>
        </a:xfrm>
      </p:grpSpPr>
      <p:sp>
        <p:nvSpPr>
          <p:cNvPr id="21" name="Shape 21"/>
          <p:cNvSpPr>
            <a:spLocks noGrp="1"/>
          </p:cNvSpPr>
          <p:nvPr>
            <p:ph type="pic" idx="13"/>
          </p:nvPr>
        </p:nvSpPr>
        <p:spPr>
          <a:xfrm>
            <a:off x="749300" y="812800"/>
            <a:ext cx="11480800" cy="6223000"/>
          </a:xfrm>
          <a:prstGeom prst="rect">
            <a:avLst/>
          </a:prstGeom>
          <a:ln w="9525">
            <a:round/>
          </a:ln>
        </p:spPr>
        <p:txBody>
          <a:bodyPr lIns="91439" tIns="45719" rIns="91439" bIns="45719" anchor="t">
            <a:noAutofit/>
          </a:bodyPr>
          <a:lstStyle/>
          <a:p>
            <a:endParaRPr/>
          </a:p>
        </p:txBody>
      </p:sp>
      <p:sp>
        <p:nvSpPr>
          <p:cNvPr id="22" name="Shape 22"/>
          <p:cNvSpPr>
            <a:spLocks noGrp="1"/>
          </p:cNvSpPr>
          <p:nvPr>
            <p:ph type="title"/>
          </p:nvPr>
        </p:nvSpPr>
        <p:spPr>
          <a:xfrm>
            <a:off x="762000" y="7035800"/>
            <a:ext cx="11480800" cy="1346200"/>
          </a:xfrm>
          <a:prstGeom prst="rect">
            <a:avLst/>
          </a:prstGeom>
        </p:spPr>
        <p:txBody>
          <a:bodyPr/>
          <a:lstStyle/>
          <a:p>
            <a:r>
              <a:t>Title Text</a:t>
            </a:r>
          </a:p>
        </p:txBody>
      </p:sp>
      <p:sp>
        <p:nvSpPr>
          <p:cNvPr id="23" name="Shape 23"/>
          <p:cNvSpPr>
            <a:spLocks noGrp="1"/>
          </p:cNvSpPr>
          <p:nvPr>
            <p:ph type="body" sz="quarter" idx="1"/>
          </p:nvPr>
        </p:nvSpPr>
        <p:spPr>
          <a:xfrm>
            <a:off x="762000" y="8382000"/>
            <a:ext cx="11480800" cy="952500"/>
          </a:xfrm>
          <a:prstGeom prst="rect">
            <a:avLst/>
          </a:prstGeom>
        </p:spPr>
        <p:txBody>
          <a:bodyPr/>
          <a:lstStyle>
            <a:lvl1pPr marL="0" indent="0" algn="ctr">
              <a:spcBef>
                <a:spcPts val="0"/>
              </a:spcBef>
              <a:buSzTx/>
              <a:buNone/>
              <a:defRPr sz="3600" i="1"/>
            </a:lvl1pPr>
            <a:lvl2pPr marL="0" indent="228600" algn="ctr">
              <a:spcBef>
                <a:spcPts val="0"/>
              </a:spcBef>
              <a:buSzTx/>
              <a:buNone/>
              <a:defRPr sz="3600" i="1"/>
            </a:lvl2pPr>
            <a:lvl3pPr marL="0" indent="457200" algn="ctr">
              <a:spcBef>
                <a:spcPts val="0"/>
              </a:spcBef>
              <a:buSzTx/>
              <a:buNone/>
              <a:defRPr sz="3600" i="1"/>
            </a:lvl3pPr>
            <a:lvl4pPr marL="0" indent="685800" algn="ctr">
              <a:spcBef>
                <a:spcPts val="0"/>
              </a:spcBef>
              <a:buSzTx/>
              <a:buNone/>
              <a:defRPr sz="3600" i="1"/>
            </a:lvl4pPr>
            <a:lvl5pPr marL="0" indent="914400" algn="ctr">
              <a:spcBef>
                <a:spcPts val="0"/>
              </a:spcBef>
              <a:buSzTx/>
              <a:buNone/>
              <a:defRPr sz="3600" i="1"/>
            </a:lvl5pPr>
          </a:lstStyle>
          <a:p>
            <a:r>
              <a:t>Body Level One</a:t>
            </a:r>
          </a:p>
          <a:p>
            <a:pPr lvl="1"/>
            <a:r>
              <a:t>Body Level Two</a:t>
            </a:r>
          </a:p>
          <a:p>
            <a:pPr lvl="2"/>
            <a:r>
              <a:t>Body Level Three</a:t>
            </a:r>
          </a:p>
          <a:p>
            <a:pPr lvl="3"/>
            <a:r>
              <a:t>Body Level Four</a:t>
            </a:r>
          </a:p>
          <a:p>
            <a:pPr lvl="4"/>
            <a:r>
              <a:t>Body Level Five</a:t>
            </a:r>
          </a:p>
        </p:txBody>
      </p:sp>
      <p:sp>
        <p:nvSpPr>
          <p:cNvPr id="24" name="Shape 24"/>
          <p:cNvSpPr>
            <a:spLocks noGrp="1"/>
          </p:cNvSpPr>
          <p:nvPr>
            <p:ph type="sldNum" sz="quarter" idx="2"/>
          </p:nvPr>
        </p:nvSpPr>
        <p:spPr>
          <a:xfrm>
            <a:off x="6324599" y="9144000"/>
            <a:ext cx="342901" cy="355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1" name="Shape 31"/>
          <p:cNvSpPr>
            <a:spLocks noGrp="1"/>
          </p:cNvSpPr>
          <p:nvPr>
            <p:ph type="title"/>
          </p:nvPr>
        </p:nvSpPr>
        <p:spPr>
          <a:xfrm>
            <a:off x="762000" y="3606800"/>
            <a:ext cx="11480800" cy="2540000"/>
          </a:xfrm>
          <a:prstGeom prst="rect">
            <a:avLst/>
          </a:prstGeom>
        </p:spPr>
        <p:txBody>
          <a:bodyPr/>
          <a:lstStyle/>
          <a:p>
            <a:r>
              <a:t>Title Text</a:t>
            </a: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pic>
        <p:nvPicPr>
          <p:cNvPr id="39" name="leatherbooktypeembellishgry.pdf"/>
          <p:cNvPicPr>
            <a:picLocks noChangeAspect="1"/>
          </p:cNvPicPr>
          <p:nvPr/>
        </p:nvPicPr>
        <p:blipFill>
          <a:blip r:embed="rId2">
            <a:extLst/>
          </a:blip>
          <a:stretch>
            <a:fillRect/>
          </a:stretch>
        </p:blipFill>
        <p:spPr>
          <a:xfrm>
            <a:off x="2696906" y="5083509"/>
            <a:ext cx="1956621" cy="304801"/>
          </a:xfrm>
          <a:prstGeom prst="rect">
            <a:avLst/>
          </a:prstGeom>
          <a:ln w="12700">
            <a:miter lim="400000"/>
          </a:ln>
        </p:spPr>
      </p:pic>
      <p:sp>
        <p:nvSpPr>
          <p:cNvPr id="40" name="Shape 40"/>
          <p:cNvSpPr>
            <a:spLocks noGrp="1"/>
          </p:cNvSpPr>
          <p:nvPr>
            <p:ph type="pic" sz="half" idx="13"/>
          </p:nvPr>
        </p:nvSpPr>
        <p:spPr>
          <a:xfrm>
            <a:off x="7121230" y="1586868"/>
            <a:ext cx="5105401" cy="6807201"/>
          </a:xfrm>
          <a:prstGeom prst="rect">
            <a:avLst/>
          </a:prstGeom>
          <a:ln w="9525">
            <a:round/>
          </a:ln>
        </p:spPr>
        <p:txBody>
          <a:bodyPr lIns="91439" tIns="45719" rIns="91439" bIns="45719" anchor="t">
            <a:noAutofit/>
          </a:bodyPr>
          <a:lstStyle/>
          <a:p>
            <a:endParaRPr/>
          </a:p>
        </p:txBody>
      </p:sp>
      <p:sp>
        <p:nvSpPr>
          <p:cNvPr id="41" name="Shape 41"/>
          <p:cNvSpPr>
            <a:spLocks noGrp="1"/>
          </p:cNvSpPr>
          <p:nvPr>
            <p:ph type="title"/>
          </p:nvPr>
        </p:nvSpPr>
        <p:spPr>
          <a:xfrm>
            <a:off x="431800" y="1600200"/>
            <a:ext cx="6477000" cy="3175000"/>
          </a:xfrm>
          <a:prstGeom prst="rect">
            <a:avLst/>
          </a:prstGeom>
        </p:spPr>
        <p:txBody>
          <a:bodyPr anchor="b"/>
          <a:lstStyle/>
          <a:p>
            <a:r>
              <a:t>Title Text</a:t>
            </a:r>
          </a:p>
        </p:txBody>
      </p:sp>
      <p:sp>
        <p:nvSpPr>
          <p:cNvPr id="42" name="Shape 42"/>
          <p:cNvSpPr>
            <a:spLocks noGrp="1"/>
          </p:cNvSpPr>
          <p:nvPr>
            <p:ph type="body" sz="quarter" idx="1"/>
          </p:nvPr>
        </p:nvSpPr>
        <p:spPr>
          <a:xfrm>
            <a:off x="431800" y="5715000"/>
            <a:ext cx="6464300" cy="2679700"/>
          </a:xfrm>
          <a:prstGeom prst="rect">
            <a:avLst/>
          </a:prstGeom>
        </p:spPr>
        <p:txBody>
          <a:bodyPr anchor="t"/>
          <a:lstStyle>
            <a:lvl1pPr marL="0" indent="0" algn="ctr">
              <a:spcBef>
                <a:spcPts val="0"/>
              </a:spcBef>
              <a:buSzTx/>
              <a:buNone/>
              <a:defRPr sz="3600" i="1"/>
            </a:lvl1pPr>
            <a:lvl2pPr marL="0" indent="228600" algn="ctr">
              <a:spcBef>
                <a:spcPts val="0"/>
              </a:spcBef>
              <a:buSzTx/>
              <a:buNone/>
              <a:defRPr sz="3600" i="1"/>
            </a:lvl2pPr>
            <a:lvl3pPr marL="0" indent="457200" algn="ctr">
              <a:spcBef>
                <a:spcPts val="0"/>
              </a:spcBef>
              <a:buSzTx/>
              <a:buNone/>
              <a:defRPr sz="3600" i="1"/>
            </a:lvl3pPr>
            <a:lvl4pPr marL="0" indent="685800" algn="ctr">
              <a:spcBef>
                <a:spcPts val="0"/>
              </a:spcBef>
              <a:buSzTx/>
              <a:buNone/>
              <a:defRPr sz="3600" i="1"/>
            </a:lvl4pPr>
            <a:lvl5pPr marL="0" indent="914400" algn="ctr">
              <a:spcBef>
                <a:spcPts val="0"/>
              </a:spcBef>
              <a:buSzTx/>
              <a:buNone/>
              <a:defRPr sz="3600" i="1"/>
            </a:lvl5pPr>
          </a:lstStyle>
          <a:p>
            <a:r>
              <a:t>Body Level One</a:t>
            </a:r>
          </a:p>
          <a:p>
            <a:pPr lvl="1"/>
            <a:r>
              <a:t>Body Level Two</a:t>
            </a:r>
          </a:p>
          <a:p>
            <a:pPr lvl="2"/>
            <a:r>
              <a:t>Body Level Three</a:t>
            </a:r>
          </a:p>
          <a:p>
            <a:pPr lvl="3"/>
            <a:r>
              <a:t>Body Level Four</a:t>
            </a:r>
          </a:p>
          <a:p>
            <a:pPr lvl="4"/>
            <a:r>
              <a:t>Body Level Five</a:t>
            </a:r>
          </a:p>
        </p:txBody>
      </p:sp>
      <p:sp>
        <p:nvSpPr>
          <p:cNvPr id="43" name="Shape 4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0" name="Shape 50"/>
          <p:cNvSpPr>
            <a:spLocks noGrp="1"/>
          </p:cNvSpPr>
          <p:nvPr>
            <p:ph type="title"/>
          </p:nvPr>
        </p:nvSpPr>
        <p:spPr>
          <a:prstGeom prst="rect">
            <a:avLst/>
          </a:prstGeom>
        </p:spPr>
        <p:txBody>
          <a:bodyPr/>
          <a:lstStyle/>
          <a:p>
            <a:r>
              <a:t>Title Text</a:t>
            </a:r>
          </a:p>
        </p:txBody>
      </p:sp>
      <p:sp>
        <p:nvSpPr>
          <p:cNvPr id="51" name="Shape 5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8" name="Shape 58"/>
          <p:cNvSpPr>
            <a:spLocks noGrp="1"/>
          </p:cNvSpPr>
          <p:nvPr>
            <p:ph type="title"/>
          </p:nvPr>
        </p:nvSpPr>
        <p:spPr>
          <a:prstGeom prst="rect">
            <a:avLst/>
          </a:prstGeom>
        </p:spPr>
        <p:txBody>
          <a:bodyPr/>
          <a:lstStyle/>
          <a:p>
            <a:r>
              <a:t>Title Text</a:t>
            </a:r>
          </a:p>
        </p:txBody>
      </p:sp>
      <p:sp>
        <p:nvSpPr>
          <p:cNvPr id="59" name="Shape 59"/>
          <p:cNvSpPr>
            <a:spLocks noGrp="1"/>
          </p:cNvSpPr>
          <p:nvPr>
            <p:ph type="body" idx="1"/>
          </p:nvPr>
        </p:nvSpPr>
        <p:spPr>
          <a:xfrm>
            <a:off x="762000" y="2768600"/>
            <a:ext cx="11480800" cy="5715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60" name="Shape 6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7" name="Shape 67"/>
          <p:cNvSpPr>
            <a:spLocks noGrp="1"/>
          </p:cNvSpPr>
          <p:nvPr>
            <p:ph type="pic" sz="half" idx="13"/>
          </p:nvPr>
        </p:nvSpPr>
        <p:spPr>
          <a:xfrm>
            <a:off x="6870700" y="2362200"/>
            <a:ext cx="5359400" cy="6413500"/>
          </a:xfrm>
          <a:prstGeom prst="rect">
            <a:avLst/>
          </a:prstGeom>
          <a:ln w="9525">
            <a:round/>
          </a:ln>
        </p:spPr>
        <p:txBody>
          <a:bodyPr lIns="91439" tIns="45719" rIns="91439" bIns="45719" anchor="t">
            <a:noAutofit/>
          </a:bodyPr>
          <a:lstStyle/>
          <a:p>
            <a:endParaRPr/>
          </a:p>
        </p:txBody>
      </p:sp>
      <p:sp>
        <p:nvSpPr>
          <p:cNvPr id="68" name="Shape 68"/>
          <p:cNvSpPr>
            <a:spLocks noGrp="1"/>
          </p:cNvSpPr>
          <p:nvPr>
            <p:ph type="title"/>
          </p:nvPr>
        </p:nvSpPr>
        <p:spPr>
          <a:prstGeom prst="rect">
            <a:avLst/>
          </a:prstGeom>
        </p:spPr>
        <p:txBody>
          <a:bodyPr/>
          <a:lstStyle/>
          <a:p>
            <a:r>
              <a:t>Title Text</a:t>
            </a:r>
          </a:p>
        </p:txBody>
      </p:sp>
      <p:sp>
        <p:nvSpPr>
          <p:cNvPr id="69" name="Shape 69"/>
          <p:cNvSpPr>
            <a:spLocks noGrp="1"/>
          </p:cNvSpPr>
          <p:nvPr>
            <p:ph type="body" sz="half" idx="1"/>
          </p:nvPr>
        </p:nvSpPr>
        <p:spPr>
          <a:xfrm>
            <a:off x="762000" y="2362200"/>
            <a:ext cx="5334000" cy="6413500"/>
          </a:xfrm>
          <a:prstGeom prst="rect">
            <a:avLst/>
          </a:prstGeom>
        </p:spPr>
        <p:txBody>
          <a:bodyPr/>
          <a:lstStyle>
            <a:lvl1pPr marL="406400" indent="-406400">
              <a:spcBef>
                <a:spcPts val="4000"/>
              </a:spcBef>
              <a:buBlip>
                <a:blip r:embed="rId2"/>
              </a:buBlip>
              <a:defRPr sz="3200"/>
            </a:lvl1pPr>
            <a:lvl2pPr marL="812800" indent="-406400">
              <a:spcBef>
                <a:spcPts val="4000"/>
              </a:spcBef>
              <a:buBlip>
                <a:blip r:embed="rId2"/>
              </a:buBlip>
              <a:defRPr sz="3200"/>
            </a:lvl2pPr>
            <a:lvl3pPr marL="1219200" indent="-406400">
              <a:spcBef>
                <a:spcPts val="4000"/>
              </a:spcBef>
              <a:buBlip>
                <a:blip r:embed="rId2"/>
              </a:buBlip>
              <a:defRPr sz="3200"/>
            </a:lvl3pPr>
            <a:lvl4pPr marL="1625600" indent="-406400">
              <a:spcBef>
                <a:spcPts val="4000"/>
              </a:spcBef>
              <a:buBlip>
                <a:blip r:embed="rId2"/>
              </a:buBlip>
              <a:defRPr sz="3200"/>
            </a:lvl4pPr>
            <a:lvl5pPr marL="2032000" indent="-406400">
              <a:spcBef>
                <a:spcPts val="4000"/>
              </a:spcBef>
              <a:buBlip>
                <a:blip r:embed="rId2"/>
              </a:buBlip>
              <a:defRPr sz="3200"/>
            </a:lvl5pPr>
          </a:lstStyle>
          <a:p>
            <a:r>
              <a:t>Body Level One</a:t>
            </a:r>
          </a:p>
          <a:p>
            <a:pPr lvl="1"/>
            <a:r>
              <a:t>Body Level Two</a:t>
            </a:r>
          </a:p>
          <a:p>
            <a:pPr lvl="2"/>
            <a:r>
              <a:t>Body Level Three</a:t>
            </a:r>
          </a:p>
          <a:p>
            <a:pPr lvl="3"/>
            <a:r>
              <a:t>Body Level Four</a:t>
            </a:r>
          </a:p>
          <a:p>
            <a:pPr lvl="4"/>
            <a:r>
              <a:t>Body Level Five</a:t>
            </a:r>
          </a:p>
        </p:txBody>
      </p:sp>
      <p:sp>
        <p:nvSpPr>
          <p:cNvPr id="70" name="Shape 7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7" name="Shape 77"/>
          <p:cNvSpPr>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78" name="Shape 7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5" name="Shape 85"/>
          <p:cNvSpPr>
            <a:spLocks noGrp="1"/>
          </p:cNvSpPr>
          <p:nvPr>
            <p:ph type="pic" idx="13"/>
          </p:nvPr>
        </p:nvSpPr>
        <p:spPr>
          <a:xfrm>
            <a:off x="787400" y="723900"/>
            <a:ext cx="6324600" cy="8178800"/>
          </a:xfrm>
          <a:prstGeom prst="rect">
            <a:avLst/>
          </a:prstGeom>
          <a:ln w="9525">
            <a:round/>
          </a:ln>
        </p:spPr>
        <p:txBody>
          <a:bodyPr lIns="91439" tIns="45719" rIns="91439" bIns="45719" anchor="t">
            <a:noAutofit/>
          </a:bodyPr>
          <a:lstStyle/>
          <a:p>
            <a:endParaRPr/>
          </a:p>
        </p:txBody>
      </p:sp>
      <p:sp>
        <p:nvSpPr>
          <p:cNvPr id="86" name="Shape 86"/>
          <p:cNvSpPr>
            <a:spLocks noGrp="1"/>
          </p:cNvSpPr>
          <p:nvPr>
            <p:ph type="pic" sz="quarter" idx="14"/>
          </p:nvPr>
        </p:nvSpPr>
        <p:spPr>
          <a:xfrm>
            <a:off x="7396540" y="723900"/>
            <a:ext cx="4800601" cy="3479800"/>
          </a:xfrm>
          <a:prstGeom prst="rect">
            <a:avLst/>
          </a:prstGeom>
          <a:ln w="9525">
            <a:round/>
          </a:ln>
        </p:spPr>
        <p:txBody>
          <a:bodyPr lIns="91439" tIns="45719" rIns="91439" bIns="45719" anchor="t">
            <a:noAutofit/>
          </a:bodyPr>
          <a:lstStyle/>
          <a:p>
            <a:endParaRPr/>
          </a:p>
        </p:txBody>
      </p:sp>
      <p:sp>
        <p:nvSpPr>
          <p:cNvPr id="87" name="Shape 87"/>
          <p:cNvSpPr>
            <a:spLocks noGrp="1"/>
          </p:cNvSpPr>
          <p:nvPr>
            <p:ph type="pic" sz="quarter" idx="15"/>
          </p:nvPr>
        </p:nvSpPr>
        <p:spPr>
          <a:xfrm>
            <a:off x="7396540" y="4508617"/>
            <a:ext cx="4813301" cy="4394201"/>
          </a:xfrm>
          <a:prstGeom prst="rect">
            <a:avLst/>
          </a:prstGeom>
          <a:ln w="9525">
            <a:round/>
          </a:ln>
        </p:spPr>
        <p:txBody>
          <a:bodyPr lIns="91439" tIns="45719" rIns="91439" bIns="45719" anchor="t">
            <a:noAutofit/>
          </a:bodyPr>
          <a:lstStyle/>
          <a:p>
            <a:endParaRPr/>
          </a:p>
        </p:txBody>
      </p:sp>
      <p:sp>
        <p:nvSpPr>
          <p:cNvPr id="88" name="Shape 8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body" idx="1"/>
          </p:nvPr>
        </p:nvSpPr>
        <p:spPr>
          <a:xfrm>
            <a:off x="762000" y="723900"/>
            <a:ext cx="11480800" cy="82931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lvl1pPr>
              <a:buBlip>
                <a:blip r:embed="rId15"/>
              </a:buBlip>
            </a:lvl1pPr>
            <a:lvl2pPr>
              <a:buBlip>
                <a:blip r:embed="rId15"/>
              </a:buBlip>
            </a:lvl2pPr>
            <a:lvl3pPr>
              <a:buBlip>
                <a:blip r:embed="rId15"/>
              </a:buBlip>
            </a:lvl3pPr>
            <a:lvl4pPr>
              <a:buBlip>
                <a:blip r:embed="rId15"/>
              </a:buBlip>
            </a:lvl4pPr>
            <a:lvl5pPr>
              <a:buBlip>
                <a:blip r:embed="rId15"/>
              </a:buBlip>
            </a:lvl5pPr>
          </a:lstStyle>
          <a:p>
            <a:r>
              <a:t>Body Level One</a:t>
            </a:r>
          </a:p>
          <a:p>
            <a:pPr lvl="1"/>
            <a:r>
              <a:t>Body Level Two</a:t>
            </a:r>
          </a:p>
          <a:p>
            <a:pPr lvl="2"/>
            <a:r>
              <a:t>Body Level Three</a:t>
            </a:r>
          </a:p>
          <a:p>
            <a:pPr lvl="3"/>
            <a:r>
              <a:t>Body Level Four</a:t>
            </a:r>
          </a:p>
          <a:p>
            <a:pPr lvl="4"/>
            <a:r>
              <a:t>Body Level Five</a:t>
            </a:r>
          </a:p>
        </p:txBody>
      </p:sp>
      <p:sp>
        <p:nvSpPr>
          <p:cNvPr id="3" name="Shape 3"/>
          <p:cNvSpPr>
            <a:spLocks noGrp="1"/>
          </p:cNvSpPr>
          <p:nvPr>
            <p:ph type="title"/>
          </p:nvPr>
        </p:nvSpPr>
        <p:spPr>
          <a:xfrm>
            <a:off x="762000" y="381000"/>
            <a:ext cx="11480800" cy="1524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4" name="Shape 4"/>
          <p:cNvSpPr>
            <a:spLocks noGrp="1"/>
          </p:cNvSpPr>
          <p:nvPr>
            <p:ph type="sldNum" sz="quarter" idx="2"/>
          </p:nvPr>
        </p:nvSpPr>
        <p:spPr>
          <a:xfrm>
            <a:off x="6324599" y="9017000"/>
            <a:ext cx="342901" cy="3556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1pPr>
      <a:lvl2pPr marL="0" marR="0" indent="22860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2pPr>
      <a:lvl3pPr marL="0" marR="0" indent="45720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3pPr>
      <a:lvl4pPr marL="0" marR="0" indent="68580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4pPr>
      <a:lvl5pPr marL="0" marR="0" indent="91440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5pPr>
      <a:lvl6pPr marL="0" marR="0" indent="114300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6pPr>
      <a:lvl7pPr marL="0" marR="0" indent="137160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7pPr>
      <a:lvl8pPr marL="0" marR="0" indent="160020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8pPr>
      <a:lvl9pPr marL="0" marR="0" indent="182880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9pPr>
    </p:titleStyle>
    <p:bodyStyle>
      <a:lvl1pPr marL="5334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1pPr>
      <a:lvl2pPr marL="10668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2pPr>
      <a:lvl3pPr marL="16002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3pPr>
      <a:lvl4pPr marL="21336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4pPr>
      <a:lvl5pPr marL="26670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5pPr>
      <a:lvl6pPr marL="32004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6pPr>
      <a:lvl7pPr marL="37338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7pPr>
      <a:lvl8pPr marL="42672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8pPr>
      <a:lvl9pPr marL="48006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tif"/><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image" Target="../media/image3.png"/><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4.tif"/><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tif"/><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a:spLocks noGrp="1"/>
          </p:cNvSpPr>
          <p:nvPr>
            <p:ph type="ctrTitle"/>
          </p:nvPr>
        </p:nvSpPr>
        <p:spPr>
          <a:prstGeom prst="rect">
            <a:avLst/>
          </a:prstGeom>
        </p:spPr>
        <p:txBody>
          <a:bodyPr/>
          <a:lstStyle>
            <a:lvl1pPr defTabSz="473201">
              <a:defRPr sz="6480">
                <a:effectLst>
                  <a:outerShdw blurRad="30861" dist="20574" dir="15900000" rotWithShape="0">
                    <a:srgbClr val="000000">
                      <a:alpha val="90000"/>
                    </a:srgbClr>
                  </a:outerShdw>
                </a:effectLst>
              </a:defRPr>
            </a:lvl1pPr>
          </a:lstStyle>
          <a:p>
            <a:r>
              <a:t>APUSH Review: Key Concept 5.2, Revised (Most up-to-date version) </a:t>
            </a:r>
          </a:p>
        </p:txBody>
      </p:sp>
      <p:sp>
        <p:nvSpPr>
          <p:cNvPr id="122" name="Shape 122"/>
          <p:cNvSpPr>
            <a:spLocks noGrp="1"/>
          </p:cNvSpPr>
          <p:nvPr>
            <p:ph type="subTitle" sz="quarter" idx="1"/>
          </p:nvPr>
        </p:nvSpPr>
        <p:spPr>
          <a:prstGeom prst="rect">
            <a:avLst/>
          </a:prstGeom>
        </p:spPr>
        <p:txBody>
          <a:bodyPr/>
          <a:lstStyle/>
          <a:p>
            <a:r>
              <a:t>Everything You Need To Know About Key Concept 5.2 To Succeed In APUSH</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p:cNvSpPr>
          <p:nvPr>
            <p:ph type="title"/>
          </p:nvPr>
        </p:nvSpPr>
        <p:spPr>
          <a:prstGeom prst="rect">
            <a:avLst/>
          </a:prstGeom>
        </p:spPr>
        <p:txBody>
          <a:bodyPr/>
          <a:lstStyle/>
          <a:p>
            <a:r>
              <a:t>Test Tips</a:t>
            </a:r>
          </a:p>
        </p:txBody>
      </p:sp>
      <p:sp>
        <p:nvSpPr>
          <p:cNvPr id="160" name="Shape 160"/>
          <p:cNvSpPr>
            <a:spLocks noGrp="1"/>
          </p:cNvSpPr>
          <p:nvPr>
            <p:ph type="body" idx="1"/>
          </p:nvPr>
        </p:nvSpPr>
        <p:spPr>
          <a:xfrm>
            <a:off x="152400" y="1854200"/>
            <a:ext cx="12700000" cy="7543800"/>
          </a:xfrm>
          <a:prstGeom prst="rect">
            <a:avLst/>
          </a:prstGeom>
        </p:spPr>
        <p:txBody>
          <a:bodyPr/>
          <a:lstStyle/>
          <a:p>
            <a:pPr marL="528066" indent="-528066" defTabSz="578358">
              <a:spcBef>
                <a:spcPts val="4100"/>
              </a:spcBef>
              <a:buBlip>
                <a:blip r:embed="rId2"/>
              </a:buBlip>
              <a:defRPr sz="4158"/>
            </a:pPr>
            <a:r>
              <a:t>Multiple-Choice and Short Answer</a:t>
            </a:r>
          </a:p>
          <a:p>
            <a:pPr marL="1056132" lvl="1" indent="-528066" defTabSz="578358">
              <a:spcBef>
                <a:spcPts val="4100"/>
              </a:spcBef>
              <a:buBlip>
                <a:blip r:embed="rId2"/>
              </a:buBlip>
              <a:defRPr sz="4158"/>
            </a:pPr>
            <a:r>
              <a:t>Reasons for the decline of the Second Party System</a:t>
            </a:r>
          </a:p>
          <a:p>
            <a:pPr marL="1056132" lvl="1" indent="-528066" defTabSz="578358">
              <a:spcBef>
                <a:spcPts val="4100"/>
              </a:spcBef>
              <a:buBlip>
                <a:blip r:embed="rId2"/>
              </a:buBlip>
              <a:defRPr sz="4158"/>
            </a:pPr>
            <a:r>
              <a:t>Characteristics of the abolitionist movement</a:t>
            </a:r>
          </a:p>
          <a:p>
            <a:pPr marL="1056132" lvl="1" indent="-528066" defTabSz="578358">
              <a:spcBef>
                <a:spcPts val="4100"/>
              </a:spcBef>
              <a:buBlip>
                <a:blip r:embed="rId2"/>
              </a:buBlip>
              <a:defRPr sz="4158"/>
            </a:pPr>
            <a:r>
              <a:t>Compromise of 1850, Kansas-Nebraska Act, and the Dred Scott decision</a:t>
            </a:r>
          </a:p>
          <a:p>
            <a:pPr marL="528066" indent="-528066" defTabSz="578358">
              <a:spcBef>
                <a:spcPts val="4100"/>
              </a:spcBef>
              <a:buBlip>
                <a:blip r:embed="rId2"/>
              </a:buBlip>
              <a:defRPr sz="4158"/>
            </a:pPr>
            <a:r>
              <a:t>Essay Topics:</a:t>
            </a:r>
          </a:p>
          <a:p>
            <a:pPr marL="1056132" lvl="1" indent="-528066" defTabSz="578358">
              <a:spcBef>
                <a:spcPts val="4100"/>
              </a:spcBef>
              <a:buBlip>
                <a:blip r:embed="rId2"/>
              </a:buBlip>
              <a:defRPr sz="4158"/>
            </a:pPr>
            <a:r>
              <a:t>Government actions that sought to settle the issue of slavery</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0">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6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6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60">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60">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60">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6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 grpId="1" build="p" bldLvl="5"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p:cNvSpPr>
          <p:nvPr>
            <p:ph type="title"/>
          </p:nvPr>
        </p:nvSpPr>
        <p:spPr>
          <a:prstGeom prst="rect">
            <a:avLst/>
          </a:prstGeom>
        </p:spPr>
        <p:txBody>
          <a:bodyPr/>
          <a:lstStyle>
            <a:lvl1pPr defTabSz="490727">
              <a:defRPr sz="6216">
                <a:effectLst>
                  <a:outerShdw blurRad="21336" dist="21336" dir="15900000" rotWithShape="0">
                    <a:srgbClr val="595650">
                      <a:alpha val="33000"/>
                    </a:srgbClr>
                  </a:outerShdw>
                </a:effectLst>
              </a:defRPr>
            </a:lvl1pPr>
          </a:lstStyle>
          <a:p>
            <a:r>
              <a:t>See You Back For Key Concept 5.3!</a:t>
            </a:r>
          </a:p>
        </p:txBody>
      </p:sp>
      <p:sp>
        <p:nvSpPr>
          <p:cNvPr id="163" name="Shape 163"/>
          <p:cNvSpPr>
            <a:spLocks noGrp="1"/>
          </p:cNvSpPr>
          <p:nvPr>
            <p:ph type="body" sz="half" idx="1"/>
          </p:nvPr>
        </p:nvSpPr>
        <p:spPr>
          <a:prstGeom prst="rect">
            <a:avLst/>
          </a:prstGeom>
        </p:spPr>
        <p:txBody>
          <a:bodyPr/>
          <a:lstStyle/>
          <a:p>
            <a:pPr>
              <a:buBlip>
                <a:blip r:embed="rId2"/>
              </a:buBlip>
            </a:pPr>
            <a:r>
              <a:t>Thanks for watching</a:t>
            </a:r>
          </a:p>
          <a:p>
            <a:pPr>
              <a:buBlip>
                <a:blip r:embed="rId2"/>
              </a:buBlip>
            </a:pPr>
            <a:r>
              <a:t>Good luck in May!</a:t>
            </a:r>
          </a:p>
        </p:txBody>
      </p:sp>
      <p:pic>
        <p:nvPicPr>
          <p:cNvPr id="164" name="pasted-image.tiff"/>
          <p:cNvPicPr>
            <a:picLocks noChangeAspect="1"/>
          </p:cNvPicPr>
          <p:nvPr/>
        </p:nvPicPr>
        <p:blipFill>
          <a:blip r:embed="rId3">
            <a:extLst/>
          </a:blip>
          <a:stretch>
            <a:fillRect/>
          </a:stretch>
        </p:blipFill>
        <p:spPr>
          <a:xfrm>
            <a:off x="5963884" y="2939511"/>
            <a:ext cx="6351766" cy="3874578"/>
          </a:xfrm>
          <a:prstGeom prst="rect">
            <a:avLst/>
          </a:prstGeom>
          <a:ln w="12700">
            <a:miter lim="400000"/>
          </a:ln>
        </p:spPr>
      </p:pic>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r>
              <a:t>Key Concept 5.2</a:t>
            </a:r>
          </a:p>
        </p:txBody>
      </p:sp>
      <p:sp>
        <p:nvSpPr>
          <p:cNvPr id="125" name="Shape 125"/>
          <p:cNvSpPr>
            <a:spLocks noGrp="1"/>
          </p:cNvSpPr>
          <p:nvPr>
            <p:ph type="body" idx="1"/>
          </p:nvPr>
        </p:nvSpPr>
        <p:spPr>
          <a:xfrm>
            <a:off x="152400" y="1854200"/>
            <a:ext cx="12700000" cy="7543800"/>
          </a:xfrm>
          <a:prstGeom prst="rect">
            <a:avLst/>
          </a:prstGeom>
        </p:spPr>
        <p:txBody>
          <a:bodyPr/>
          <a:lstStyle/>
          <a:p>
            <a:pPr marL="517398" indent="-517398" defTabSz="566674">
              <a:spcBef>
                <a:spcPts val="4000"/>
              </a:spcBef>
              <a:buBlip>
                <a:blip r:embed="rId2"/>
              </a:buBlip>
              <a:defRPr sz="4074"/>
            </a:pPr>
            <a:r>
              <a:t>“Intensified by expansion and Deepening regional divisions, debates over slavery and other economic, cultural, and political issues led the nation into civil war.”</a:t>
            </a:r>
          </a:p>
          <a:p>
            <a:pPr marL="1034796" lvl="1" indent="-517398" defTabSz="566674">
              <a:spcBef>
                <a:spcPts val="4000"/>
              </a:spcBef>
              <a:buBlip>
                <a:blip r:embed="rId2"/>
              </a:buBlip>
              <a:defRPr sz="4074"/>
            </a:pPr>
            <a:r>
              <a:t>Pg. 55</a:t>
            </a:r>
          </a:p>
          <a:p>
            <a:pPr marL="517398" indent="-517398" defTabSz="566674">
              <a:spcBef>
                <a:spcPts val="4000"/>
              </a:spcBef>
              <a:buBlip>
                <a:blip r:embed="rId2"/>
              </a:buBlip>
              <a:defRPr sz="4074"/>
            </a:pPr>
            <a:r>
              <a:t>Big Idea Questions:</a:t>
            </a:r>
          </a:p>
          <a:p>
            <a:pPr marL="1034796" lvl="1" indent="-517398" defTabSz="566674">
              <a:spcBef>
                <a:spcPts val="4000"/>
              </a:spcBef>
              <a:buBlip>
                <a:blip r:embed="rId2"/>
              </a:buBlip>
              <a:defRPr sz="4074"/>
            </a:pPr>
            <a:r>
              <a:t>Why did various government actions regarding the issue of slavery fail?</a:t>
            </a:r>
          </a:p>
          <a:p>
            <a:pPr marL="1034796" lvl="1" indent="-517398" defTabSz="566674">
              <a:spcBef>
                <a:spcPts val="4000"/>
              </a:spcBef>
              <a:buBlip>
                <a:blip r:embed="rId2"/>
              </a:buBlip>
              <a:defRPr sz="4074"/>
            </a:pPr>
            <a:r>
              <a:t>Why did the election of 1860 lead to secession by South Carolina and other states?</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a:spLocks noGrp="1"/>
          </p:cNvSpPr>
          <p:nvPr>
            <p:ph type="title"/>
          </p:nvPr>
        </p:nvSpPr>
        <p:spPr>
          <a:prstGeom prst="rect">
            <a:avLst/>
          </a:prstGeom>
        </p:spPr>
        <p:txBody>
          <a:bodyPr/>
          <a:lstStyle/>
          <a:p>
            <a:r>
              <a:t>Key Concept 5.2, I</a:t>
            </a:r>
          </a:p>
        </p:txBody>
      </p:sp>
      <p:sp>
        <p:nvSpPr>
          <p:cNvPr id="128" name="Shape 128"/>
          <p:cNvSpPr>
            <a:spLocks noGrp="1"/>
          </p:cNvSpPr>
          <p:nvPr>
            <p:ph type="body" idx="1"/>
          </p:nvPr>
        </p:nvSpPr>
        <p:spPr>
          <a:xfrm>
            <a:off x="152400" y="1854200"/>
            <a:ext cx="12700000" cy="7543800"/>
          </a:xfrm>
          <a:prstGeom prst="rect">
            <a:avLst/>
          </a:prstGeom>
        </p:spPr>
        <p:txBody>
          <a:bodyPr/>
          <a:lstStyle/>
          <a:p>
            <a:pPr marL="458723" indent="-458723" defTabSz="502412">
              <a:spcBef>
                <a:spcPts val="3600"/>
              </a:spcBef>
              <a:buBlip>
                <a:blip r:embed="rId2"/>
              </a:buBlip>
              <a:defRPr sz="3612"/>
            </a:pPr>
            <a:r>
              <a:rPr dirty="0"/>
              <a:t>“Ideological and economic differences over slavery produced an array of diverging responses from Americans in the North and the South.”</a:t>
            </a:r>
          </a:p>
          <a:p>
            <a:pPr marL="458723" indent="-458723" defTabSz="502412">
              <a:spcBef>
                <a:spcPts val="3600"/>
              </a:spcBef>
              <a:buBlip>
                <a:blip r:embed="rId2"/>
              </a:buBlip>
              <a:defRPr sz="3612"/>
            </a:pPr>
            <a:r>
              <a:rPr dirty="0"/>
              <a:t>A) 2 Economies:</a:t>
            </a:r>
          </a:p>
          <a:p>
            <a:pPr marL="917447" lvl="1" indent="-458723" defTabSz="502412">
              <a:spcBef>
                <a:spcPts val="3600"/>
              </a:spcBef>
              <a:buBlip>
                <a:blip r:embed="rId2"/>
              </a:buBlip>
              <a:defRPr sz="3612"/>
            </a:pPr>
            <a:r>
              <a:rPr dirty="0"/>
              <a:t>North - manufacturing that relied on free labor </a:t>
            </a:r>
          </a:p>
          <a:p>
            <a:pPr marL="917447" lvl="1" indent="-458723" defTabSz="502412">
              <a:spcBef>
                <a:spcPts val="3600"/>
              </a:spcBef>
              <a:buBlip>
                <a:blip r:embed="rId2"/>
              </a:buBlip>
              <a:defRPr sz="3612"/>
            </a:pPr>
            <a:r>
              <a:rPr dirty="0"/>
              <a:t>South - agriculture - reliant on slavery</a:t>
            </a:r>
          </a:p>
          <a:p>
            <a:pPr marL="458723" indent="-458723" defTabSz="502412">
              <a:spcBef>
                <a:spcPts val="3600"/>
              </a:spcBef>
              <a:buBlip>
                <a:blip r:embed="rId2"/>
              </a:buBlip>
              <a:defRPr sz="3612"/>
            </a:pPr>
            <a:r>
              <a:rPr dirty="0"/>
              <a:t>Free Soil movement - sought to keep slavery from expanding</a:t>
            </a:r>
          </a:p>
          <a:p>
            <a:pPr marL="917447" lvl="1" indent="-458723" defTabSz="502412">
              <a:spcBef>
                <a:spcPts val="3600"/>
              </a:spcBef>
              <a:buBlip>
                <a:blip r:embed="rId2"/>
              </a:buBlip>
              <a:defRPr sz="3612"/>
            </a:pPr>
            <a:r>
              <a:rPr dirty="0"/>
              <a:t>Especially in land out west -&gt; Mexican Cession</a:t>
            </a:r>
          </a:p>
          <a:p>
            <a:pPr marL="917447" lvl="1" indent="-458723" defTabSz="502412">
              <a:spcBef>
                <a:spcPts val="3600"/>
              </a:spcBef>
              <a:buBlip>
                <a:blip r:embed="rId2"/>
              </a:buBlip>
              <a:defRPr sz="3612"/>
            </a:pPr>
            <a:r>
              <a:rPr dirty="0"/>
              <a:t>Believed slavery was incompatible with free labor</a:t>
            </a:r>
          </a:p>
        </p:txBody>
      </p:sp>
      <p:pic>
        <p:nvPicPr>
          <p:cNvPr id="129" name="pasted-image.png"/>
          <p:cNvPicPr>
            <a:picLocks noChangeAspect="1"/>
          </p:cNvPicPr>
          <p:nvPr/>
        </p:nvPicPr>
        <p:blipFill>
          <a:blip r:embed="rId3">
            <a:extLst/>
          </a:blip>
          <a:stretch>
            <a:fillRect/>
          </a:stretch>
        </p:blipFill>
        <p:spPr>
          <a:xfrm>
            <a:off x="9897533" y="3299883"/>
            <a:ext cx="2794001" cy="3492501"/>
          </a:xfrm>
          <a:prstGeom prst="rect">
            <a:avLst/>
          </a:prstGeom>
          <a:ln w="12700">
            <a:miter lim="400000"/>
          </a:ln>
        </p:spPr>
      </p:pic>
      <p:sp>
        <p:nvSpPr>
          <p:cNvPr id="130" name="Shape 130"/>
          <p:cNvSpPr/>
          <p:nvPr/>
        </p:nvSpPr>
        <p:spPr>
          <a:xfrm>
            <a:off x="5786966" y="2158999"/>
            <a:ext cx="3808215" cy="2642858"/>
          </a:xfrm>
          <a:prstGeom prst="wedgeEllipseCallout">
            <a:avLst>
              <a:gd name="adj1" fmla="val 87343"/>
              <a:gd name="adj2" fmla="val 45499"/>
            </a:avLst>
          </a:prstGeom>
          <a:blipFill>
            <a:blip r:embed="rId4"/>
          </a:blipFill>
          <a:ln w="12700">
            <a:miter lim="400000"/>
          </a:ln>
          <a:effectLst>
            <a:outerShdw blurRad="50800" dist="12700" rotWithShape="0">
              <a:srgbClr val="000000">
                <a:alpha val="60000"/>
              </a:srgbClr>
            </a:outerShdw>
          </a:effectLst>
          <a:extLst>
            <a:ext uri="{C572A759-6A51-4108-AA02-DFA0A04FC94B}">
              <ma14:wrappingTextBoxFlag xmlns:ma14="http://schemas.microsoft.com/office/mac/drawingml/2011/main" xmlns="" val="1"/>
            </a:ext>
          </a:extLst>
        </p:spPr>
        <p:txBody>
          <a:bodyPr lIns="50800" tIns="50800" rIns="50800" bIns="50800" anchor="ctr"/>
          <a:lstStyle>
            <a:lvl1pPr>
              <a:defRPr sz="3200">
                <a:solidFill>
                  <a:srgbClr val="F2EBDB"/>
                </a:solidFill>
              </a:defRPr>
            </a:lvl1pPr>
          </a:lstStyle>
          <a:p>
            <a:r>
              <a:t>I coined the phrase, “Free Labor, Free Soil, Free Men.”</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2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2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2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2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28">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28">
                                            <p:txEl>
                                              <p:pRg st="4" end="4"/>
                                            </p:txEl>
                                          </p:spTgt>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2" nodeType="afterEffect">
                                  <p:stCondLst>
                                    <p:cond delay="0"/>
                                  </p:stCondLst>
                                  <p:iterate>
                                    <p:tmAbs val="0"/>
                                  </p:iterate>
                                  <p:childTnLst>
                                    <p:set>
                                      <p:cBhvr>
                                        <p:cTn id="27" fill="hold"/>
                                        <p:tgtEl>
                                          <p:spTgt spid="129"/>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3" nodeType="afterEffect">
                                  <p:stCondLst>
                                    <p:cond delay="0"/>
                                  </p:stCondLst>
                                  <p:iterate>
                                    <p:tmAbs val="0"/>
                                  </p:iterate>
                                  <p:childTnLst>
                                    <p:set>
                                      <p:cBhvr>
                                        <p:cTn id="30" fill="hold"/>
                                        <p:tgtEl>
                                          <p:spTgt spid="13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1" nodeType="clickEffect">
                                  <p:stCondLst>
                                    <p:cond delay="0"/>
                                  </p:stCondLst>
                                  <p:iterate>
                                    <p:tmAbs val="0"/>
                                  </p:iterate>
                                  <p:childTnLst>
                                    <p:set>
                                      <p:cBhvr>
                                        <p:cTn id="34" fill="hold"/>
                                        <p:tgtEl>
                                          <p:spTgt spid="128">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1" nodeType="clickEffect">
                                  <p:stCondLst>
                                    <p:cond delay="0"/>
                                  </p:stCondLst>
                                  <p:iterate>
                                    <p:tmAbs val="0"/>
                                  </p:iterate>
                                  <p:childTnLst>
                                    <p:set>
                                      <p:cBhvr>
                                        <p:cTn id="38" fill="hold"/>
                                        <p:tgtEl>
                                          <p:spTgt spid="12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1" build="p" bldLvl="5" animBg="1" advAuto="0"/>
      <p:bldP spid="129" grpId="2" animBg="1" advAuto="0"/>
      <p:bldP spid="130" grpId="3"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p:cNvSpPr>
          <p:nvPr>
            <p:ph type="title"/>
          </p:nvPr>
        </p:nvSpPr>
        <p:spPr>
          <a:prstGeom prst="rect">
            <a:avLst/>
          </a:prstGeom>
        </p:spPr>
        <p:txBody>
          <a:bodyPr/>
          <a:lstStyle/>
          <a:p>
            <a:r>
              <a:t>Key Concept 5.2, I</a:t>
            </a:r>
          </a:p>
        </p:txBody>
      </p:sp>
      <p:sp>
        <p:nvSpPr>
          <p:cNvPr id="133" name="Shape 133"/>
          <p:cNvSpPr>
            <a:spLocks noGrp="1"/>
          </p:cNvSpPr>
          <p:nvPr>
            <p:ph type="body" idx="1"/>
          </p:nvPr>
        </p:nvSpPr>
        <p:spPr>
          <a:xfrm>
            <a:off x="152400" y="1854200"/>
            <a:ext cx="12700000" cy="7543800"/>
          </a:xfrm>
          <a:prstGeom prst="rect">
            <a:avLst/>
          </a:prstGeom>
        </p:spPr>
        <p:txBody>
          <a:bodyPr/>
          <a:lstStyle/>
          <a:p>
            <a:pPr marL="330708" indent="-330708" defTabSz="362204">
              <a:spcBef>
                <a:spcPts val="2600"/>
              </a:spcBef>
              <a:buBlip>
                <a:blip r:embed="rId2"/>
              </a:buBlip>
              <a:defRPr sz="2604"/>
            </a:pPr>
            <a:r>
              <a:t>B) Abolitionist movement:</a:t>
            </a:r>
          </a:p>
          <a:p>
            <a:pPr marL="661416" lvl="1" indent="-330708" defTabSz="362204">
              <a:spcBef>
                <a:spcPts val="2600"/>
              </a:spcBef>
              <a:buBlip>
                <a:blip r:embed="rId2"/>
              </a:buBlip>
              <a:defRPr sz="2604"/>
            </a:pPr>
            <a:r>
              <a:t>Comprised of whites and blacks, small percentage of population in the North</a:t>
            </a:r>
          </a:p>
          <a:p>
            <a:pPr marL="330708" indent="-330708" defTabSz="362204">
              <a:spcBef>
                <a:spcPts val="2600"/>
              </a:spcBef>
              <a:buBlip>
                <a:blip r:embed="rId2"/>
              </a:buBlip>
              <a:defRPr sz="2604"/>
            </a:pPr>
            <a:r>
              <a:t>Tactics used by the abolitionist movement:</a:t>
            </a:r>
          </a:p>
          <a:p>
            <a:pPr marL="661416" lvl="1" indent="-330708" defTabSz="362204">
              <a:spcBef>
                <a:spcPts val="2600"/>
              </a:spcBef>
              <a:buBlip>
                <a:blip r:embed="rId2"/>
              </a:buBlip>
              <a:defRPr sz="2604"/>
            </a:pPr>
            <a:r>
              <a:t>Moral arguments - incompatible with “natural rights” and “all men are created equal”</a:t>
            </a:r>
          </a:p>
          <a:p>
            <a:pPr marL="661416" lvl="1" indent="-330708" defTabSz="362204">
              <a:spcBef>
                <a:spcPts val="2600"/>
              </a:spcBef>
              <a:buBlip>
                <a:blip r:embed="rId2"/>
              </a:buBlip>
              <a:defRPr sz="2604"/>
            </a:pPr>
            <a:r>
              <a:t>Assisting slaves’ escapes - Underground RR</a:t>
            </a:r>
          </a:p>
          <a:p>
            <a:pPr marL="661416" lvl="1" indent="-330708" defTabSz="362204">
              <a:spcBef>
                <a:spcPts val="2600"/>
              </a:spcBef>
              <a:buBlip>
                <a:blip r:embed="rId2"/>
              </a:buBlip>
              <a:defRPr sz="2604"/>
            </a:pPr>
            <a:r>
              <a:t>Willingness to use violence - John Brown @ Harpers Ferry</a:t>
            </a:r>
          </a:p>
          <a:p>
            <a:pPr marL="330708" indent="-330708" defTabSz="362204">
              <a:spcBef>
                <a:spcPts val="2600"/>
              </a:spcBef>
              <a:buBlip>
                <a:blip r:embed="rId2"/>
              </a:buBlip>
              <a:defRPr sz="2604"/>
            </a:pPr>
            <a:r>
              <a:t>C) Arguments used to defend slavery:</a:t>
            </a:r>
          </a:p>
          <a:p>
            <a:pPr marL="661416" lvl="1" indent="-330708" defTabSz="362204">
              <a:spcBef>
                <a:spcPts val="2600"/>
              </a:spcBef>
              <a:buBlip>
                <a:blip r:embed="rId2"/>
              </a:buBlip>
              <a:defRPr sz="2604"/>
            </a:pPr>
            <a:r>
              <a:t>Racial doctrines - African Americans, like Native Americans before, were seen as “savages”</a:t>
            </a:r>
          </a:p>
          <a:p>
            <a:pPr marL="661416" lvl="1" indent="-330708" defTabSz="362204">
              <a:spcBef>
                <a:spcPts val="2600"/>
              </a:spcBef>
              <a:buBlip>
                <a:blip r:embed="rId2"/>
              </a:buBlip>
              <a:defRPr sz="2604"/>
            </a:pPr>
            <a:r>
              <a:t>Slavery was a “Positive Good”</a:t>
            </a:r>
          </a:p>
          <a:p>
            <a:pPr marL="661416" lvl="1" indent="-330708" defTabSz="362204">
              <a:spcBef>
                <a:spcPts val="2600"/>
              </a:spcBef>
              <a:buBlip>
                <a:blip r:embed="rId2"/>
              </a:buBlip>
              <a:defRPr sz="2604"/>
            </a:pPr>
            <a:r>
              <a:t>Constitution - believed slavery protected states’ rights and slavery (slaves were deemed as property in </a:t>
            </a:r>
            <a:r>
              <a:rPr i="1"/>
              <a:t>Dred Scott</a:t>
            </a:r>
            <a:r>
              <a:t>, property can’t be taken away)</a:t>
            </a:r>
          </a:p>
        </p:txBody>
      </p:sp>
      <p:pic>
        <p:nvPicPr>
          <p:cNvPr id="134" name="pasted-image.tiff"/>
          <p:cNvPicPr>
            <a:picLocks noChangeAspect="1"/>
          </p:cNvPicPr>
          <p:nvPr/>
        </p:nvPicPr>
        <p:blipFill>
          <a:blip r:embed="rId3">
            <a:extLst/>
          </a:blip>
          <a:stretch>
            <a:fillRect/>
          </a:stretch>
        </p:blipFill>
        <p:spPr>
          <a:xfrm>
            <a:off x="1261533" y="1413933"/>
            <a:ext cx="10160001" cy="5892801"/>
          </a:xfrm>
          <a:prstGeom prst="rect">
            <a:avLst/>
          </a:prstGeom>
          <a:ln w="12700">
            <a:miter lim="400000"/>
          </a:ln>
        </p:spPr>
      </p:pic>
      <p:pic>
        <p:nvPicPr>
          <p:cNvPr id="135" name="pasted-image.png"/>
          <p:cNvPicPr>
            <a:picLocks noChangeAspect="1"/>
          </p:cNvPicPr>
          <p:nvPr/>
        </p:nvPicPr>
        <p:blipFill>
          <a:blip r:embed="rId4">
            <a:extLst/>
          </a:blip>
          <a:stretch>
            <a:fillRect/>
          </a:stretch>
        </p:blipFill>
        <p:spPr>
          <a:xfrm>
            <a:off x="2565399" y="25399"/>
            <a:ext cx="7874001" cy="5334001"/>
          </a:xfrm>
          <a:prstGeom prst="rect">
            <a:avLst/>
          </a:prstGeom>
          <a:ln w="12700">
            <a:miter lim="400000"/>
          </a:ln>
        </p:spPr>
      </p:pic>
      <p:pic>
        <p:nvPicPr>
          <p:cNvPr id="136" name="pasted-image.png"/>
          <p:cNvPicPr>
            <a:picLocks noChangeAspect="1"/>
          </p:cNvPicPr>
          <p:nvPr/>
        </p:nvPicPr>
        <p:blipFill>
          <a:blip r:embed="rId5">
            <a:extLst/>
          </a:blip>
          <a:stretch>
            <a:fillRect/>
          </a:stretch>
        </p:blipFill>
        <p:spPr>
          <a:xfrm>
            <a:off x="5435599" y="2214955"/>
            <a:ext cx="4242917" cy="6152229"/>
          </a:xfrm>
          <a:prstGeom prst="rect">
            <a:avLst/>
          </a:prstGeom>
          <a:ln w="12700">
            <a:miter lim="400000"/>
          </a:ln>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3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3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3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3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3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3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2" nodeType="clickEffect">
                                  <p:stCondLst>
                                    <p:cond delay="0"/>
                                  </p:stCondLst>
                                  <p:iterate>
                                    <p:tmAbs val="0"/>
                                  </p:iterate>
                                  <p:childTnLst>
                                    <p:set>
                                      <p:cBhvr>
                                        <p:cTn id="28" fill="hold"/>
                                        <p:tgtEl>
                                          <p:spTgt spid="13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3" nodeType="clickEffect">
                                  <p:stCondLst>
                                    <p:cond delay="0"/>
                                  </p:stCondLst>
                                  <p:iterate>
                                    <p:tmAbs val="0"/>
                                  </p:iterate>
                                  <p:childTnLst>
                                    <p:set>
                                      <p:cBhvr>
                                        <p:cTn id="32" fill="hold">
                                          <p:stCondLst>
                                            <p:cond delay="0"/>
                                          </p:stCondLst>
                                        </p:cTn>
                                        <p:tgtEl>
                                          <p:spTgt spid="134"/>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133">
                                            <p:txEl>
                                              <p:pRg st="5" end="5"/>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4" nodeType="afterEffect">
                                  <p:stCondLst>
                                    <p:cond delay="0"/>
                                  </p:stCondLst>
                                  <p:iterate>
                                    <p:tmAbs val="0"/>
                                  </p:iterate>
                                  <p:childTnLst>
                                    <p:set>
                                      <p:cBhvr>
                                        <p:cTn id="39" fill="hold"/>
                                        <p:tgtEl>
                                          <p:spTgt spid="135"/>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1" nodeType="clickEffect">
                                  <p:stCondLst>
                                    <p:cond delay="0"/>
                                  </p:stCondLst>
                                  <p:iterate>
                                    <p:tmAbs val="0"/>
                                  </p:iterate>
                                  <p:childTnLst>
                                    <p:set>
                                      <p:cBhvr>
                                        <p:cTn id="43" fill="hold"/>
                                        <p:tgtEl>
                                          <p:spTgt spid="133">
                                            <p:txEl>
                                              <p:pRg st="6" end="6"/>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1" nodeType="clickEffect">
                                  <p:stCondLst>
                                    <p:cond delay="0"/>
                                  </p:stCondLst>
                                  <p:iterate>
                                    <p:tmAbs val="0"/>
                                  </p:iterate>
                                  <p:childTnLst>
                                    <p:set>
                                      <p:cBhvr>
                                        <p:cTn id="47" fill="hold"/>
                                        <p:tgtEl>
                                          <p:spTgt spid="133">
                                            <p:txEl>
                                              <p:pRg st="7" end="7"/>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1" nodeType="clickEffect">
                                  <p:stCondLst>
                                    <p:cond delay="0"/>
                                  </p:stCondLst>
                                  <p:iterate>
                                    <p:tmAbs val="0"/>
                                  </p:iterate>
                                  <p:childTnLst>
                                    <p:set>
                                      <p:cBhvr>
                                        <p:cTn id="51" fill="hold"/>
                                        <p:tgtEl>
                                          <p:spTgt spid="133">
                                            <p:txEl>
                                              <p:pRg st="8" end="8"/>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1" nodeType="clickEffect">
                                  <p:stCondLst>
                                    <p:cond delay="0"/>
                                  </p:stCondLst>
                                  <p:iterate>
                                    <p:tmAbs val="0"/>
                                  </p:iterate>
                                  <p:childTnLst>
                                    <p:set>
                                      <p:cBhvr>
                                        <p:cTn id="55" fill="hold"/>
                                        <p:tgtEl>
                                          <p:spTgt spid="133">
                                            <p:txEl>
                                              <p:pRg st="9" end="9"/>
                                            </p:txEl>
                                          </p:spTgt>
                                        </p:tgtEl>
                                        <p:attrNameLst>
                                          <p:attrName>style.visibility</p:attrName>
                                        </p:attrNameLst>
                                      </p:cBhvr>
                                      <p:to>
                                        <p:strVal val="visible"/>
                                      </p:to>
                                    </p:set>
                                  </p:childTnLst>
                                </p:cTn>
                              </p:par>
                            </p:childTnLst>
                          </p:cTn>
                        </p:par>
                        <p:par>
                          <p:cTn id="56" fill="hold">
                            <p:stCondLst>
                              <p:cond delay="0"/>
                            </p:stCondLst>
                            <p:childTnLst>
                              <p:par>
                                <p:cTn id="57" presetID="1" presetClass="entr" presetSubtype="0" fill="hold" grpId="5" nodeType="afterEffect">
                                  <p:stCondLst>
                                    <p:cond delay="0"/>
                                  </p:stCondLst>
                                  <p:iterate>
                                    <p:tmAbs val="0"/>
                                  </p:iterate>
                                  <p:childTnLst>
                                    <p:set>
                                      <p:cBhvr>
                                        <p:cTn id="58" fill="hold"/>
                                        <p:tgtEl>
                                          <p:spTgt spid="13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grpId="6" nodeType="clickEffect">
                                  <p:stCondLst>
                                    <p:cond delay="0"/>
                                  </p:stCondLst>
                                  <p:iterate>
                                    <p:tmAbs val="0"/>
                                  </p:iterate>
                                  <p:childTnLst>
                                    <p:set>
                                      <p:cBhvr>
                                        <p:cTn id="62" fill="hold">
                                          <p:stCondLst>
                                            <p:cond delay="0"/>
                                          </p:stCondLst>
                                        </p:cTn>
                                        <p:tgtEl>
                                          <p:spTgt spid="135"/>
                                        </p:tgtEl>
                                        <p:attrNameLst>
                                          <p:attrName>style.visibility</p:attrName>
                                        </p:attrNameLst>
                                      </p:cBhvr>
                                      <p:to>
                                        <p:strVal val="hidden"/>
                                      </p:to>
                                    </p:set>
                                  </p:childTnLst>
                                </p:cTn>
                              </p:par>
                            </p:childTnLst>
                          </p:cTn>
                        </p:par>
                        <p:par>
                          <p:cTn id="63" fill="hold">
                            <p:stCondLst>
                              <p:cond delay="0"/>
                            </p:stCondLst>
                            <p:childTnLst>
                              <p:par>
                                <p:cTn id="64" presetID="1" presetClass="exit" presetSubtype="0" fill="hold" grpId="7" nodeType="afterEffect">
                                  <p:stCondLst>
                                    <p:cond delay="0"/>
                                  </p:stCondLst>
                                  <p:iterate>
                                    <p:tmAbs val="0"/>
                                  </p:iterate>
                                  <p:childTnLst>
                                    <p:set>
                                      <p:cBhvr>
                                        <p:cTn id="65" fill="hold">
                                          <p:stCondLst>
                                            <p:cond delay="0"/>
                                          </p:stCondLst>
                                        </p:cTn>
                                        <p:tgtEl>
                                          <p:spTgt spid="1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1" build="p" bldLvl="5" animBg="1" advAuto="0"/>
      <p:bldP spid="134" grpId="2" animBg="1" advAuto="0"/>
      <p:bldP spid="134" grpId="3" animBg="1" advAuto="0"/>
      <p:bldP spid="135" grpId="4" animBg="1" advAuto="0"/>
      <p:bldP spid="135" grpId="6" animBg="1" advAuto="0"/>
      <p:bldP spid="136" grpId="5" animBg="1" advAuto="0"/>
      <p:bldP spid="136" grpId="7"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a:spLocks noGrp="1"/>
          </p:cNvSpPr>
          <p:nvPr>
            <p:ph type="title"/>
          </p:nvPr>
        </p:nvSpPr>
        <p:spPr>
          <a:prstGeom prst="rect">
            <a:avLst/>
          </a:prstGeom>
        </p:spPr>
        <p:txBody>
          <a:bodyPr/>
          <a:lstStyle/>
          <a:p>
            <a:r>
              <a:t>Key Concept 5.2, II</a:t>
            </a:r>
          </a:p>
        </p:txBody>
      </p:sp>
      <p:sp>
        <p:nvSpPr>
          <p:cNvPr id="139" name="Shape 139"/>
          <p:cNvSpPr>
            <a:spLocks noGrp="1"/>
          </p:cNvSpPr>
          <p:nvPr>
            <p:ph type="body" idx="1"/>
          </p:nvPr>
        </p:nvSpPr>
        <p:spPr>
          <a:xfrm>
            <a:off x="152400" y="1854200"/>
            <a:ext cx="12700000" cy="7543800"/>
          </a:xfrm>
          <a:prstGeom prst="rect">
            <a:avLst/>
          </a:prstGeom>
        </p:spPr>
        <p:txBody>
          <a:bodyPr/>
          <a:lstStyle/>
          <a:p>
            <a:pPr>
              <a:buBlip>
                <a:blip r:embed="rId2"/>
              </a:buBlip>
            </a:pPr>
            <a:r>
              <a:t>“Debates over slavery came to dominate political discussions in the 1850s, culminating in the bitter election of 1860 and the secession of Southern states.”</a:t>
            </a:r>
          </a:p>
          <a:p>
            <a:pPr>
              <a:buBlip>
                <a:blip r:embed="rId2"/>
              </a:buBlip>
            </a:pPr>
            <a:r>
              <a:t>A) Mexican Cession -&gt; debates over slavery</a:t>
            </a:r>
          </a:p>
          <a:p>
            <a:pPr lvl="1">
              <a:buBlip>
                <a:blip r:embed="rId2"/>
              </a:buBlip>
            </a:pPr>
            <a:r>
              <a:t>Wilmot Proviso - sought to ban slavery in the Mexican Cession</a:t>
            </a:r>
          </a:p>
          <a:p>
            <a:pPr lvl="2">
              <a:buBlip>
                <a:blip r:embed="rId2"/>
              </a:buBlip>
            </a:pPr>
            <a:r>
              <a:t>Passed the House, NOT the Senate</a:t>
            </a:r>
          </a:p>
        </p:txBody>
      </p:sp>
      <p:grpSp>
        <p:nvGrpSpPr>
          <p:cNvPr id="142" name="Group 142"/>
          <p:cNvGrpSpPr/>
          <p:nvPr/>
        </p:nvGrpSpPr>
        <p:grpSpPr>
          <a:xfrm>
            <a:off x="2432050" y="285750"/>
            <a:ext cx="9151167" cy="5755712"/>
            <a:chOff x="0" y="0"/>
            <a:chExt cx="9151166" cy="5755711"/>
          </a:xfrm>
        </p:grpSpPr>
        <p:pic>
          <p:nvPicPr>
            <p:cNvPr id="140" name="pasted-image.png"/>
            <p:cNvPicPr>
              <a:picLocks noChangeAspect="1"/>
            </p:cNvPicPr>
            <p:nvPr/>
          </p:nvPicPr>
          <p:blipFill>
            <a:blip r:embed="rId3">
              <a:extLst/>
            </a:blip>
            <a:stretch>
              <a:fillRect/>
            </a:stretch>
          </p:blipFill>
          <p:spPr>
            <a:xfrm>
              <a:off x="5778500" y="987988"/>
              <a:ext cx="3372667" cy="4767724"/>
            </a:xfrm>
            <a:prstGeom prst="rect">
              <a:avLst/>
            </a:prstGeom>
            <a:ln w="12700" cap="flat">
              <a:noFill/>
              <a:miter lim="400000"/>
            </a:ln>
            <a:effectLst/>
          </p:spPr>
        </p:pic>
        <p:sp>
          <p:nvSpPr>
            <p:cNvPr id="141" name="Shape 141"/>
            <p:cNvSpPr/>
            <p:nvPr/>
          </p:nvSpPr>
          <p:spPr>
            <a:xfrm>
              <a:off x="0" y="0"/>
              <a:ext cx="4800600" cy="2717800"/>
            </a:xfrm>
            <a:prstGeom prst="wedgeEllipseCallout">
              <a:avLst>
                <a:gd name="adj1" fmla="val 100923"/>
                <a:gd name="adj2" fmla="val 62252"/>
              </a:avLst>
            </a:prstGeom>
            <a:blipFill rotWithShape="1">
              <a:blip r:embed="rId4"/>
              <a:srcRect/>
              <a:tile tx="0" ty="0" sx="100000" sy="100000" flip="none" algn="tl"/>
            </a:blip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noAutofit/>
            </a:bodyPr>
            <a:lstStyle>
              <a:lvl1pPr marR="457200" defTabSz="457200">
                <a:defRPr sz="1500">
                  <a:solidFill>
                    <a:srgbClr val="000000"/>
                  </a:solidFill>
                  <a:latin typeface="Cambria"/>
                  <a:ea typeface="Cambria"/>
                  <a:cs typeface="Cambria"/>
                  <a:sym typeface="Cambria"/>
                </a:defRPr>
              </a:lvl1pPr>
            </a:lstStyle>
            <a:p>
              <a:r>
                <a:t>“Provided, That, as an express and fundamental condition to the acquisition of any territory from the Republic of Mexico by the United States, by virtue of any treaty which may be negotiated between them, and to the use by the Executive of the moneys herein appropriated, neither slavery nor involuntary servitude shall ever exist in any part of said territory, except for crime, whereof the party shall first be duly convicted.”</a:t>
              </a: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3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3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3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1" build="p" bldLvl="5"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t>Key Concept 5.2, II</a:t>
            </a:r>
          </a:p>
        </p:txBody>
      </p:sp>
      <p:sp>
        <p:nvSpPr>
          <p:cNvPr id="145" name="Shape 145"/>
          <p:cNvSpPr>
            <a:spLocks noGrp="1"/>
          </p:cNvSpPr>
          <p:nvPr>
            <p:ph type="body" idx="1"/>
          </p:nvPr>
        </p:nvSpPr>
        <p:spPr>
          <a:xfrm>
            <a:off x="152400" y="1854200"/>
            <a:ext cx="12700000" cy="7543800"/>
          </a:xfrm>
          <a:prstGeom prst="rect">
            <a:avLst/>
          </a:prstGeom>
        </p:spPr>
        <p:txBody>
          <a:bodyPr/>
          <a:lstStyle/>
          <a:p>
            <a:pPr marL="458723" indent="-458723" defTabSz="502412">
              <a:spcBef>
                <a:spcPts val="3600"/>
              </a:spcBef>
              <a:buBlip>
                <a:blip r:embed="rId2"/>
              </a:buBlip>
              <a:defRPr sz="3612"/>
            </a:pPr>
            <a:r>
              <a:t>B) Attempts to resolve slavery issue in the territories</a:t>
            </a:r>
          </a:p>
          <a:p>
            <a:pPr marL="458723" indent="-458723" defTabSz="502412">
              <a:spcBef>
                <a:spcPts val="3600"/>
              </a:spcBef>
              <a:buBlip>
                <a:blip r:embed="rId2"/>
              </a:buBlip>
              <a:defRPr sz="3612"/>
            </a:pPr>
            <a:r>
              <a:t>Courts:</a:t>
            </a:r>
          </a:p>
          <a:p>
            <a:pPr marL="917447" lvl="1" indent="-458723" defTabSz="502412">
              <a:spcBef>
                <a:spcPts val="3600"/>
              </a:spcBef>
              <a:buBlip>
                <a:blip r:embed="rId2"/>
              </a:buBlip>
              <a:defRPr sz="3612"/>
            </a:pPr>
            <a:r>
              <a:t>Dred Scott v. Sanford:</a:t>
            </a:r>
          </a:p>
          <a:p>
            <a:pPr marL="1376172" lvl="2" indent="-458723" defTabSz="502412">
              <a:spcBef>
                <a:spcPts val="3600"/>
              </a:spcBef>
              <a:buBlip>
                <a:blip r:embed="rId2"/>
              </a:buBlip>
              <a:defRPr sz="3612"/>
            </a:pPr>
            <a:r>
              <a:t>African Americans (free and slave) were deemed not citizens and could not sue</a:t>
            </a:r>
          </a:p>
          <a:p>
            <a:pPr marL="1376172" lvl="2" indent="-458723" defTabSz="502412">
              <a:spcBef>
                <a:spcPts val="3600"/>
              </a:spcBef>
              <a:buBlip>
                <a:blip r:embed="rId2"/>
              </a:buBlip>
              <a:defRPr sz="3612"/>
            </a:pPr>
            <a:r>
              <a:t>Slaves were considered property, could not be taken away (5th amendment)</a:t>
            </a:r>
          </a:p>
          <a:p>
            <a:pPr marL="1376172" lvl="2" indent="-458723" defTabSz="502412">
              <a:spcBef>
                <a:spcPts val="3600"/>
              </a:spcBef>
              <a:buBlip>
                <a:blip r:embed="rId2"/>
              </a:buBlip>
              <a:defRPr sz="3612"/>
            </a:pPr>
            <a:r>
              <a:t>Congress could NOT regulate slavery in territories</a:t>
            </a:r>
          </a:p>
          <a:p>
            <a:pPr marL="1834895" lvl="3" indent="-458723" defTabSz="502412">
              <a:spcBef>
                <a:spcPts val="3600"/>
              </a:spcBef>
              <a:buBlip>
                <a:blip r:embed="rId2"/>
              </a:buBlip>
              <a:defRPr sz="3612"/>
            </a:pPr>
            <a:r>
              <a:t>Helped split the Democratic party along sectional lines</a:t>
            </a:r>
          </a:p>
        </p:txBody>
      </p:sp>
      <p:pic>
        <p:nvPicPr>
          <p:cNvPr id="146" name="pasted-image.png"/>
          <p:cNvPicPr>
            <a:picLocks noChangeAspect="1"/>
          </p:cNvPicPr>
          <p:nvPr/>
        </p:nvPicPr>
        <p:blipFill>
          <a:blip r:embed="rId3">
            <a:extLst/>
          </a:blip>
          <a:stretch>
            <a:fillRect/>
          </a:stretch>
        </p:blipFill>
        <p:spPr>
          <a:xfrm>
            <a:off x="8822368" y="-26154"/>
            <a:ext cx="3691366" cy="4748438"/>
          </a:xfrm>
          <a:prstGeom prst="rect">
            <a:avLst/>
          </a:prstGeom>
          <a:ln w="12700">
            <a:miter lim="400000"/>
          </a:ln>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5">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4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4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45">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2" nodeType="afterEffect">
                                  <p:stCondLst>
                                    <p:cond delay="0"/>
                                  </p:stCondLst>
                                  <p:iterate>
                                    <p:tmAbs val="0"/>
                                  </p:iterate>
                                  <p:childTnLst>
                                    <p:set>
                                      <p:cBhvr>
                                        <p:cTn id="19" fill="hold"/>
                                        <p:tgtEl>
                                          <p:spTgt spid="14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1" nodeType="clickEffect">
                                  <p:stCondLst>
                                    <p:cond delay="0"/>
                                  </p:stCondLst>
                                  <p:iterate>
                                    <p:tmAbs val="0"/>
                                  </p:iterate>
                                  <p:childTnLst>
                                    <p:set>
                                      <p:cBhvr>
                                        <p:cTn id="23" fill="hold"/>
                                        <p:tgtEl>
                                          <p:spTgt spid="145">
                                            <p:txEl>
                                              <p:pRg st="3" end="3"/>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1" nodeType="clickEffect">
                                  <p:stCondLst>
                                    <p:cond delay="0"/>
                                  </p:stCondLst>
                                  <p:iterate>
                                    <p:tmAbs val="0"/>
                                  </p:iterate>
                                  <p:childTnLst>
                                    <p:set>
                                      <p:cBhvr>
                                        <p:cTn id="27" fill="hold"/>
                                        <p:tgtEl>
                                          <p:spTgt spid="145">
                                            <p:txEl>
                                              <p:pRg st="4" end="4"/>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1" nodeType="clickEffect">
                                  <p:stCondLst>
                                    <p:cond delay="0"/>
                                  </p:stCondLst>
                                  <p:iterate>
                                    <p:tmAbs val="0"/>
                                  </p:iterate>
                                  <p:childTnLst>
                                    <p:set>
                                      <p:cBhvr>
                                        <p:cTn id="31" fill="hold"/>
                                        <p:tgtEl>
                                          <p:spTgt spid="145">
                                            <p:txEl>
                                              <p:pRg st="5" end="5"/>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1" nodeType="clickEffect">
                                  <p:stCondLst>
                                    <p:cond delay="0"/>
                                  </p:stCondLst>
                                  <p:iterate>
                                    <p:tmAbs val="0"/>
                                  </p:iterate>
                                  <p:childTnLst>
                                    <p:set>
                                      <p:cBhvr>
                                        <p:cTn id="35" fill="hold"/>
                                        <p:tgtEl>
                                          <p:spTgt spid="145">
                                            <p:txEl>
                                              <p:pRg st="6" end="6"/>
                                            </p:txEl>
                                          </p:spTgt>
                                        </p:tgtEl>
                                        <p:attrNameLst>
                                          <p:attrName>style.visibility</p:attrName>
                                        </p:attrNameLst>
                                      </p:cBhvr>
                                      <p:to>
                                        <p:strVal val="visible"/>
                                      </p:to>
                                    </p:set>
                                  </p:childTnLst>
                                </p:cTn>
                              </p:par>
                            </p:childTnLst>
                          </p:cTn>
                        </p:par>
                        <p:par>
                          <p:cTn id="36" fill="hold">
                            <p:stCondLst>
                              <p:cond delay="0"/>
                            </p:stCondLst>
                            <p:childTnLst>
                              <p:par>
                                <p:cTn id="37" presetID="1" presetClass="exit" presetSubtype="0" fill="hold" grpId="3" nodeType="afterEffect">
                                  <p:stCondLst>
                                    <p:cond delay="0"/>
                                  </p:stCondLst>
                                  <p:iterate>
                                    <p:tmAbs val="0"/>
                                  </p:iterate>
                                  <p:childTnLst>
                                    <p:set>
                                      <p:cBhvr>
                                        <p:cTn id="38" fill="hold">
                                          <p:stCondLst>
                                            <p:cond delay="0"/>
                                          </p:stCondLst>
                                        </p:cTn>
                                        <p:tgtEl>
                                          <p:spTgt spid="1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1" build="p" bldLvl="5" animBg="1" advAuto="0"/>
      <p:bldP spid="146" grpId="2" animBg="1" advAuto="0"/>
      <p:bldP spid="146" grpId="3"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p:cNvSpPr>
          <p:nvPr>
            <p:ph type="title"/>
          </p:nvPr>
        </p:nvSpPr>
        <p:spPr>
          <a:prstGeom prst="rect">
            <a:avLst/>
          </a:prstGeom>
        </p:spPr>
        <p:txBody>
          <a:bodyPr/>
          <a:lstStyle/>
          <a:p>
            <a:r>
              <a:t>Key Concept 5.2, II</a:t>
            </a:r>
          </a:p>
        </p:txBody>
      </p:sp>
      <p:sp>
        <p:nvSpPr>
          <p:cNvPr id="149" name="Shape 149"/>
          <p:cNvSpPr>
            <a:spLocks noGrp="1"/>
          </p:cNvSpPr>
          <p:nvPr>
            <p:ph type="body" idx="1"/>
          </p:nvPr>
        </p:nvSpPr>
        <p:spPr>
          <a:xfrm>
            <a:off x="152400" y="1854200"/>
            <a:ext cx="12700000" cy="7543800"/>
          </a:xfrm>
          <a:prstGeom prst="rect">
            <a:avLst/>
          </a:prstGeom>
        </p:spPr>
        <p:txBody>
          <a:bodyPr/>
          <a:lstStyle/>
          <a:p>
            <a:pPr marL="282701" indent="-282701" defTabSz="309625">
              <a:spcBef>
                <a:spcPts val="2200"/>
              </a:spcBef>
              <a:buBlip>
                <a:blip r:embed="rId2"/>
              </a:buBlip>
              <a:defRPr sz="2225"/>
            </a:pPr>
            <a:r>
              <a:t>B) Attempts to resolve slavery issue in the territories</a:t>
            </a:r>
          </a:p>
          <a:p>
            <a:pPr marL="282701" indent="-282701" defTabSz="309625">
              <a:spcBef>
                <a:spcPts val="2200"/>
              </a:spcBef>
              <a:buBlip>
                <a:blip r:embed="rId2"/>
              </a:buBlip>
              <a:defRPr sz="2225"/>
            </a:pPr>
            <a:r>
              <a:t>National Leaders:</a:t>
            </a:r>
          </a:p>
          <a:p>
            <a:pPr marL="565403" lvl="1" indent="-282701" defTabSz="309625">
              <a:spcBef>
                <a:spcPts val="2200"/>
              </a:spcBef>
              <a:buBlip>
                <a:blip r:embed="rId2"/>
              </a:buBlip>
              <a:defRPr sz="2225"/>
            </a:pPr>
            <a:r>
              <a:t>Compromise of 1850 (Douglass and Clay)</a:t>
            </a:r>
          </a:p>
          <a:p>
            <a:pPr marL="848105" lvl="2" indent="-282701" defTabSz="309625">
              <a:spcBef>
                <a:spcPts val="2200"/>
              </a:spcBef>
              <a:buBlip>
                <a:blip r:embed="rId2"/>
              </a:buBlip>
              <a:defRPr sz="2225"/>
            </a:pPr>
            <a:r>
              <a:t>Major Parts:</a:t>
            </a:r>
          </a:p>
          <a:p>
            <a:pPr marL="1130807" lvl="3" indent="-282701" defTabSz="309625">
              <a:spcBef>
                <a:spcPts val="2200"/>
              </a:spcBef>
              <a:buBlip>
                <a:blip r:embed="rId2"/>
              </a:buBlip>
              <a:defRPr sz="2225"/>
            </a:pPr>
            <a:r>
              <a:t>CA was added as a free state - (tips balance in favor of free states)</a:t>
            </a:r>
          </a:p>
          <a:p>
            <a:pPr marL="1130807" lvl="3" indent="-282701" defTabSz="309625">
              <a:spcBef>
                <a:spcPts val="2200"/>
              </a:spcBef>
              <a:buBlip>
                <a:blip r:embed="rId2"/>
              </a:buBlip>
              <a:defRPr sz="2225"/>
            </a:pPr>
            <a:r>
              <a:t>Slave trade was abolished in D.C. </a:t>
            </a:r>
          </a:p>
          <a:p>
            <a:pPr marL="1130807" lvl="3" indent="-282701" defTabSz="309625">
              <a:spcBef>
                <a:spcPts val="2200"/>
              </a:spcBef>
              <a:buBlip>
                <a:blip r:embed="rId2"/>
              </a:buBlip>
              <a:defRPr sz="2225"/>
            </a:pPr>
            <a:r>
              <a:t>Popular Sovereignty in Mexican Cession</a:t>
            </a:r>
          </a:p>
          <a:p>
            <a:pPr marL="1130807" lvl="3" indent="-282701" defTabSz="309625">
              <a:spcBef>
                <a:spcPts val="2200"/>
              </a:spcBef>
              <a:buBlip>
                <a:blip r:embed="rId2"/>
              </a:buBlip>
              <a:defRPr sz="2225"/>
            </a:pPr>
            <a:r>
              <a:t>More strict fugitive slave law -&gt; personal liberty laws in the North</a:t>
            </a:r>
          </a:p>
          <a:p>
            <a:pPr marL="565403" lvl="1" indent="-282701" defTabSz="309625">
              <a:spcBef>
                <a:spcPts val="2200"/>
              </a:spcBef>
              <a:buBlip>
                <a:blip r:embed="rId2"/>
              </a:buBlip>
              <a:defRPr sz="2225"/>
            </a:pPr>
            <a:r>
              <a:t>Kansas-Nebraska Act (Douglass)</a:t>
            </a:r>
          </a:p>
          <a:p>
            <a:pPr marL="848105" lvl="2" indent="-282701" defTabSz="309625">
              <a:spcBef>
                <a:spcPts val="2200"/>
              </a:spcBef>
              <a:buBlip>
                <a:blip r:embed="rId2"/>
              </a:buBlip>
              <a:defRPr sz="2225"/>
            </a:pPr>
            <a:r>
              <a:t>Allowed for popular sovereignty in KS and NB - expectation was KS would be slave, NB would be free</a:t>
            </a:r>
          </a:p>
          <a:p>
            <a:pPr marL="848105" lvl="2" indent="-282701" defTabSz="309625">
              <a:spcBef>
                <a:spcPts val="2200"/>
              </a:spcBef>
              <a:buBlip>
                <a:blip r:embed="rId2"/>
              </a:buBlip>
              <a:defRPr sz="2225"/>
            </a:pPr>
            <a:r>
              <a:t>Overturned the MO Compromise</a:t>
            </a:r>
          </a:p>
          <a:p>
            <a:pPr marL="848105" lvl="2" indent="-282701" defTabSz="309625">
              <a:spcBef>
                <a:spcPts val="2200"/>
              </a:spcBef>
              <a:buBlip>
                <a:blip r:embed="rId2"/>
              </a:buBlip>
              <a:defRPr sz="2225"/>
            </a:pPr>
            <a:r>
              <a:t>Helped lead to the creation of the Republican Party</a:t>
            </a:r>
          </a:p>
        </p:txBody>
      </p:sp>
      <p:pic>
        <p:nvPicPr>
          <p:cNvPr id="150" name="pasted-image.tiff"/>
          <p:cNvPicPr>
            <a:picLocks noChangeAspect="1"/>
          </p:cNvPicPr>
          <p:nvPr/>
        </p:nvPicPr>
        <p:blipFill>
          <a:blip r:embed="rId3">
            <a:extLst/>
          </a:blip>
          <a:stretch>
            <a:fillRect/>
          </a:stretch>
        </p:blipFill>
        <p:spPr>
          <a:xfrm>
            <a:off x="7357533" y="-10317"/>
            <a:ext cx="5412005" cy="4343134"/>
          </a:xfrm>
          <a:prstGeom prst="rect">
            <a:avLst/>
          </a:prstGeom>
          <a:ln w="12700">
            <a:miter lim="400000"/>
          </a:ln>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4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4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49">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2" nodeType="afterEffect">
                                  <p:stCondLst>
                                    <p:cond delay="0"/>
                                  </p:stCondLst>
                                  <p:iterate>
                                    <p:tmAbs val="0"/>
                                  </p:iterate>
                                  <p:childTnLst>
                                    <p:set>
                                      <p:cBhvr>
                                        <p:cTn id="19" fill="hold"/>
                                        <p:tgtEl>
                                          <p:spTgt spid="15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1" nodeType="clickEffect">
                                  <p:stCondLst>
                                    <p:cond delay="0"/>
                                  </p:stCondLst>
                                  <p:iterate>
                                    <p:tmAbs val="0"/>
                                  </p:iterate>
                                  <p:childTnLst>
                                    <p:set>
                                      <p:cBhvr>
                                        <p:cTn id="23" fill="hold"/>
                                        <p:tgtEl>
                                          <p:spTgt spid="149">
                                            <p:txEl>
                                              <p:pRg st="3" end="3"/>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1" nodeType="clickEffect">
                                  <p:stCondLst>
                                    <p:cond delay="0"/>
                                  </p:stCondLst>
                                  <p:iterate>
                                    <p:tmAbs val="0"/>
                                  </p:iterate>
                                  <p:childTnLst>
                                    <p:set>
                                      <p:cBhvr>
                                        <p:cTn id="27" fill="hold"/>
                                        <p:tgtEl>
                                          <p:spTgt spid="149">
                                            <p:txEl>
                                              <p:pRg st="4" end="4"/>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1" nodeType="clickEffect">
                                  <p:stCondLst>
                                    <p:cond delay="0"/>
                                  </p:stCondLst>
                                  <p:iterate>
                                    <p:tmAbs val="0"/>
                                  </p:iterate>
                                  <p:childTnLst>
                                    <p:set>
                                      <p:cBhvr>
                                        <p:cTn id="31" fill="hold"/>
                                        <p:tgtEl>
                                          <p:spTgt spid="149">
                                            <p:txEl>
                                              <p:pRg st="5" end="5"/>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1" nodeType="clickEffect">
                                  <p:stCondLst>
                                    <p:cond delay="0"/>
                                  </p:stCondLst>
                                  <p:iterate>
                                    <p:tmAbs val="0"/>
                                  </p:iterate>
                                  <p:childTnLst>
                                    <p:set>
                                      <p:cBhvr>
                                        <p:cTn id="35" fill="hold"/>
                                        <p:tgtEl>
                                          <p:spTgt spid="149">
                                            <p:txEl>
                                              <p:pRg st="6" end="6"/>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1" nodeType="clickEffect">
                                  <p:stCondLst>
                                    <p:cond delay="0"/>
                                  </p:stCondLst>
                                  <p:iterate>
                                    <p:tmAbs val="0"/>
                                  </p:iterate>
                                  <p:childTnLst>
                                    <p:set>
                                      <p:cBhvr>
                                        <p:cTn id="39" fill="hold"/>
                                        <p:tgtEl>
                                          <p:spTgt spid="149">
                                            <p:txEl>
                                              <p:pRg st="7" end="7"/>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1" nodeType="clickEffect">
                                  <p:stCondLst>
                                    <p:cond delay="0"/>
                                  </p:stCondLst>
                                  <p:iterate>
                                    <p:tmAbs val="0"/>
                                  </p:iterate>
                                  <p:childTnLst>
                                    <p:set>
                                      <p:cBhvr>
                                        <p:cTn id="43" fill="hold"/>
                                        <p:tgtEl>
                                          <p:spTgt spid="149">
                                            <p:txEl>
                                              <p:pRg st="8" end="8"/>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1" nodeType="clickEffect">
                                  <p:stCondLst>
                                    <p:cond delay="0"/>
                                  </p:stCondLst>
                                  <p:iterate>
                                    <p:tmAbs val="0"/>
                                  </p:iterate>
                                  <p:childTnLst>
                                    <p:set>
                                      <p:cBhvr>
                                        <p:cTn id="47" fill="hold"/>
                                        <p:tgtEl>
                                          <p:spTgt spid="149">
                                            <p:txEl>
                                              <p:pRg st="9" end="9"/>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1" nodeType="clickEffect">
                                  <p:stCondLst>
                                    <p:cond delay="0"/>
                                  </p:stCondLst>
                                  <p:iterate>
                                    <p:tmAbs val="0"/>
                                  </p:iterate>
                                  <p:childTnLst>
                                    <p:set>
                                      <p:cBhvr>
                                        <p:cTn id="51" fill="hold"/>
                                        <p:tgtEl>
                                          <p:spTgt spid="149">
                                            <p:txEl>
                                              <p:pRg st="10" end="10"/>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1" nodeType="clickEffect">
                                  <p:stCondLst>
                                    <p:cond delay="0"/>
                                  </p:stCondLst>
                                  <p:iterate>
                                    <p:tmAbs val="0"/>
                                  </p:iterate>
                                  <p:childTnLst>
                                    <p:set>
                                      <p:cBhvr>
                                        <p:cTn id="55" fill="hold"/>
                                        <p:tgtEl>
                                          <p:spTgt spid="149">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1" build="p" bldLvl="5" animBg="1" advAuto="0"/>
      <p:bldP spid="150" grpId="2"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t>Key Concept 5.2, II</a:t>
            </a:r>
          </a:p>
        </p:txBody>
      </p:sp>
      <p:sp>
        <p:nvSpPr>
          <p:cNvPr id="153" name="Shape 153"/>
          <p:cNvSpPr>
            <a:spLocks noGrp="1"/>
          </p:cNvSpPr>
          <p:nvPr>
            <p:ph type="body" idx="1"/>
          </p:nvPr>
        </p:nvSpPr>
        <p:spPr>
          <a:xfrm>
            <a:off x="152400" y="1854200"/>
            <a:ext cx="12700000" cy="7543800"/>
          </a:xfrm>
          <a:prstGeom prst="rect">
            <a:avLst/>
          </a:prstGeom>
        </p:spPr>
        <p:txBody>
          <a:bodyPr/>
          <a:lstStyle/>
          <a:p>
            <a:pPr marL="485394" indent="-485394" defTabSz="531622">
              <a:spcBef>
                <a:spcPts val="3800"/>
              </a:spcBef>
              <a:buBlip>
                <a:blip r:embed="rId2"/>
              </a:buBlip>
              <a:defRPr sz="3822"/>
            </a:pPr>
            <a:r>
              <a:t>C) End of the Second Party System:</a:t>
            </a:r>
          </a:p>
          <a:p>
            <a:pPr marL="970788" lvl="1" indent="-485394" defTabSz="531622">
              <a:spcBef>
                <a:spcPts val="3800"/>
              </a:spcBef>
              <a:buBlip>
                <a:blip r:embed="rId2"/>
              </a:buBlip>
              <a:defRPr sz="3822"/>
            </a:pPr>
            <a:r>
              <a:t>Declined due to issues over slavery and anti-immigration sentiments</a:t>
            </a:r>
          </a:p>
          <a:p>
            <a:pPr marL="970788" lvl="1" indent="-485394" defTabSz="531622">
              <a:spcBef>
                <a:spcPts val="3800"/>
              </a:spcBef>
              <a:buBlip>
                <a:blip r:embed="rId2"/>
              </a:buBlip>
              <a:defRPr sz="3822"/>
            </a:pPr>
            <a:r>
              <a:t>Led to the emergence of sectional parties (see election of 1860)</a:t>
            </a:r>
          </a:p>
          <a:p>
            <a:pPr marL="970788" lvl="1" indent="-485394" defTabSz="531622">
              <a:spcBef>
                <a:spcPts val="3800"/>
              </a:spcBef>
              <a:buBlip>
                <a:blip r:embed="rId2"/>
              </a:buBlip>
              <a:defRPr sz="3822"/>
            </a:pPr>
            <a:r>
              <a:t>Republican Party emerged in the North </a:t>
            </a:r>
          </a:p>
          <a:p>
            <a:pPr marL="1456182" lvl="2" indent="-485394" defTabSz="531622">
              <a:spcBef>
                <a:spcPts val="3800"/>
              </a:spcBef>
              <a:buBlip>
                <a:blip r:embed="rId2"/>
              </a:buBlip>
              <a:defRPr sz="3822"/>
            </a:pPr>
            <a:r>
              <a:t>Made up of Free-Soilers and former Whigs</a:t>
            </a:r>
          </a:p>
          <a:p>
            <a:pPr marL="1456182" lvl="2" indent="-485394" defTabSz="531622">
              <a:spcBef>
                <a:spcPts val="3800"/>
              </a:spcBef>
              <a:buBlip>
                <a:blip r:embed="rId2"/>
              </a:buBlip>
              <a:defRPr sz="3822"/>
            </a:pPr>
            <a:r>
              <a:t>Lincoln’s platform in 1860 was the NONEXTENSION of slavery</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5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5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5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5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5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1" build="p" bldLvl="5"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Key Concept 5.2, II</a:t>
            </a:r>
          </a:p>
        </p:txBody>
      </p:sp>
      <p:sp>
        <p:nvSpPr>
          <p:cNvPr id="156" name="Shape 156"/>
          <p:cNvSpPr>
            <a:spLocks noGrp="1"/>
          </p:cNvSpPr>
          <p:nvPr>
            <p:ph type="body" idx="1"/>
          </p:nvPr>
        </p:nvSpPr>
        <p:spPr>
          <a:xfrm>
            <a:off x="152400" y="1854200"/>
            <a:ext cx="12700000" cy="7543800"/>
          </a:xfrm>
          <a:prstGeom prst="rect">
            <a:avLst/>
          </a:prstGeom>
        </p:spPr>
        <p:txBody>
          <a:bodyPr/>
          <a:lstStyle/>
          <a:p>
            <a:pPr>
              <a:buBlip>
                <a:blip r:embed="rId2"/>
              </a:buBlip>
            </a:pPr>
            <a:r>
              <a:t>D) Election of 1860 - Lincoln wins on a free-soil platform, without a SINGLE Southern electoral vote from the South</a:t>
            </a:r>
          </a:p>
          <a:p>
            <a:pPr lvl="1">
              <a:buBlip>
                <a:blip r:embed="rId2"/>
              </a:buBlip>
            </a:pPr>
            <a:r>
              <a:t>He did NOT want to end slavery, but keep it from spreading</a:t>
            </a:r>
          </a:p>
          <a:p>
            <a:pPr lvl="1">
              <a:buBlip>
                <a:blip r:embed="rId2"/>
              </a:buBlip>
            </a:pPr>
            <a:r>
              <a:t>Immediate cause of the Civil War</a:t>
            </a:r>
          </a:p>
          <a:p>
            <a:pPr lvl="2">
              <a:buBlip>
                <a:blip r:embed="rId2"/>
              </a:buBlip>
            </a:pPr>
            <a:r>
              <a:t>South Carolina secedes on December 20, 1860, many states follow shortly after</a:t>
            </a:r>
          </a:p>
        </p:txBody>
      </p:sp>
      <p:pic>
        <p:nvPicPr>
          <p:cNvPr id="157" name="pasted-image.tiff"/>
          <p:cNvPicPr>
            <a:picLocks noChangeAspect="1"/>
          </p:cNvPicPr>
          <p:nvPr/>
        </p:nvPicPr>
        <p:blipFill>
          <a:blip r:embed="rId3">
            <a:extLst/>
          </a:blip>
          <a:stretch>
            <a:fillRect/>
          </a:stretch>
        </p:blipFill>
        <p:spPr>
          <a:xfrm>
            <a:off x="1206500" y="2038350"/>
            <a:ext cx="10829875" cy="6281328"/>
          </a:xfrm>
          <a:prstGeom prst="rect">
            <a:avLst/>
          </a:prstGeom>
          <a:ln w="12700">
            <a:miter lim="400000"/>
          </a:ln>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5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iterate>
                                    <p:tmAbs val="0"/>
                                  </p:iterate>
                                  <p:childTnLst>
                                    <p:set>
                                      <p:cBhvr>
                                        <p:cTn id="12" fill="hold"/>
                                        <p:tgtEl>
                                          <p:spTgt spid="15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3" nodeType="clickEffect">
                                  <p:stCondLst>
                                    <p:cond delay="0"/>
                                  </p:stCondLst>
                                  <p:iterate>
                                    <p:tmAbs val="0"/>
                                  </p:iterate>
                                  <p:childTnLst>
                                    <p:set>
                                      <p:cBhvr>
                                        <p:cTn id="16" fill="hold">
                                          <p:stCondLst>
                                            <p:cond delay="0"/>
                                          </p:stCondLst>
                                        </p:cTn>
                                        <p:tgtEl>
                                          <p:spTgt spid="15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56">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56">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5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1" build="p" bldLvl="5" animBg="1" advAuto="0"/>
      <p:bldP spid="157" grpId="2" animBg="1" advAuto="0"/>
      <p:bldP spid="157" grpId="3" animBg="1" advAuto="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LeatherBook">
  <a:themeElements>
    <a:clrScheme name="LeatherBook">
      <a:dk1>
        <a:srgbClr val="6C6963"/>
      </a:dk1>
      <a:lt1>
        <a:srgbClr val="092C6C"/>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12700" rotWithShape="0">
            <a:srgbClr val="000000">
              <a:alpha val="6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LeatherBook">
  <a:themeElements>
    <a:clrScheme name="LeatherBook">
      <a:dk1>
        <a:srgbClr val="000000"/>
      </a:dk1>
      <a:lt1>
        <a:srgbClr val="FFFFFF"/>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12700" rotWithShape="0">
            <a:srgbClr val="000000">
              <a:alpha val="6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793</Words>
  <Application>Microsoft Office PowerPoint</Application>
  <PresentationFormat>Custom</PresentationFormat>
  <Paragraphs>77</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Baskerville</vt:lpstr>
      <vt:lpstr>Cambria</vt:lpstr>
      <vt:lpstr>Helvetica Neue</vt:lpstr>
      <vt:lpstr>LeatherBook</vt:lpstr>
      <vt:lpstr>APUSH Review: Key Concept 5.2, Revised (Most up-to-date version) </vt:lpstr>
      <vt:lpstr>Key Concept 5.2</vt:lpstr>
      <vt:lpstr>Key Concept 5.2, I</vt:lpstr>
      <vt:lpstr>Key Concept 5.2, I</vt:lpstr>
      <vt:lpstr>Key Concept 5.2, II</vt:lpstr>
      <vt:lpstr>Key Concept 5.2, II</vt:lpstr>
      <vt:lpstr>Key Concept 5.2, II</vt:lpstr>
      <vt:lpstr>Key Concept 5.2, II</vt:lpstr>
      <vt:lpstr>Key Concept 5.2, II</vt:lpstr>
      <vt:lpstr>Test Tips</vt:lpstr>
      <vt:lpstr>See You Back For Key Concept 5.3!</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APUSH Review: Key Concept 5.2, Revised (Most up-to-date version) </dc:title>
  <dc:creator>Matthew Cirbo</dc:creator>
  <cp:lastModifiedBy>Matthew Cirbo</cp:lastModifiedBy>
  <cp:revision>1</cp:revision>
  <dcterms:modified xsi:type="dcterms:W3CDTF">2015-12-17T19:55:08Z</dcterms:modified>
</cp:coreProperties>
</file>